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5" r:id="rId3"/>
  </p:sldMasterIdLst>
  <p:notesMasterIdLst>
    <p:notesMasterId r:id="rId27"/>
  </p:notesMasterIdLst>
  <p:sldIdLst>
    <p:sldId id="261" r:id="rId4"/>
    <p:sldId id="326" r:id="rId5"/>
    <p:sldId id="328" r:id="rId6"/>
    <p:sldId id="353" r:id="rId7"/>
    <p:sldId id="354" r:id="rId8"/>
    <p:sldId id="355" r:id="rId9"/>
    <p:sldId id="356" r:id="rId10"/>
    <p:sldId id="352" r:id="rId11"/>
    <p:sldId id="357" r:id="rId12"/>
    <p:sldId id="360" r:id="rId13"/>
    <p:sldId id="358" r:id="rId14"/>
    <p:sldId id="361" r:id="rId15"/>
    <p:sldId id="362" r:id="rId16"/>
    <p:sldId id="364" r:id="rId17"/>
    <p:sldId id="366" r:id="rId18"/>
    <p:sldId id="367" r:id="rId19"/>
    <p:sldId id="368" r:id="rId20"/>
    <p:sldId id="369" r:id="rId21"/>
    <p:sldId id="372" r:id="rId22"/>
    <p:sldId id="370" r:id="rId23"/>
    <p:sldId id="373" r:id="rId24"/>
    <p:sldId id="363" r:id="rId25"/>
    <p:sldId id="350" r:id="rId26"/>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8">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85000" autoAdjust="0"/>
  </p:normalViewPr>
  <p:slideViewPr>
    <p:cSldViewPr snapToGrid="0">
      <p:cViewPr varScale="1">
        <p:scale>
          <a:sx n="68" d="100"/>
          <a:sy n="68" d="100"/>
        </p:scale>
        <p:origin x="642" y="78"/>
      </p:cViewPr>
      <p:guideLst>
        <p:guide orient="horz" pos="3238"/>
        <p:guide pos="5759"/>
      </p:guideLst>
    </p:cSldViewPr>
  </p:slideViewPr>
  <p:notesTextViewPr>
    <p:cViewPr>
      <p:scale>
        <a:sx n="1" d="1"/>
        <a:sy n="1" d="1"/>
      </p:scale>
      <p:origin x="0" y="0"/>
    </p:cViewPr>
  </p:notesTextViewPr>
  <p:sorterViewPr>
    <p:cViewPr>
      <p:scale>
        <a:sx n="100" d="100"/>
        <a:sy n="100" d="100"/>
      </p:scale>
      <p:origin x="0" y="4836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t>2021/1/2</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t>‹#›</a:t>
            </a:fld>
            <a:endParaRPr kumimoji="1" lang="ja-JP" altLang="en-US"/>
          </a:p>
        </p:txBody>
      </p:sp>
    </p:spTree>
    <p:extLst>
      <p:ext uri="{BB962C8B-B14F-4D97-AF65-F5344CB8AC3E}">
        <p14:creationId xmlns:p14="http://schemas.microsoft.com/office/powerpoint/2010/main" val="632614945"/>
      </p:ext>
    </p:extLst>
  </p:cSld>
  <p:clrMap bg1="lt1" tx1="dk1" bg2="lt2" tx2="dk2" accent1="accent1" accent2="accent2" accent3="accent3" accent4="accent4" accent5="accent5" accent6="accent6" hlink="hlink" folHlink="folHlink"/>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0F6D12-D0E5-42E3-AE9E-4CBB24513023}" type="slidenum">
              <a:rPr kumimoji="1" lang="ja-JP" altLang="en-US" smtClean="0"/>
              <a:t>2</a:t>
            </a:fld>
            <a:endParaRPr kumimoji="1" lang="ja-JP" altLang="en-US"/>
          </a:p>
        </p:txBody>
      </p:sp>
    </p:spTree>
    <p:extLst>
      <p:ext uri="{BB962C8B-B14F-4D97-AF65-F5344CB8AC3E}">
        <p14:creationId xmlns:p14="http://schemas.microsoft.com/office/powerpoint/2010/main" val="532985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12</a:t>
            </a:fld>
            <a:endParaRPr kumimoji="1" lang="ja-JP" altLang="en-US"/>
          </a:p>
        </p:txBody>
      </p:sp>
    </p:spTree>
    <p:extLst>
      <p:ext uri="{BB962C8B-B14F-4D97-AF65-F5344CB8AC3E}">
        <p14:creationId xmlns:p14="http://schemas.microsoft.com/office/powerpoint/2010/main" val="171554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0F6D12-D0E5-42E3-AE9E-4CBB24513023}" type="slidenum">
              <a:rPr kumimoji="1" lang="ja-JP" altLang="en-US" smtClean="0"/>
              <a:t>13</a:t>
            </a:fld>
            <a:endParaRPr kumimoji="1" lang="ja-JP" altLang="en-US"/>
          </a:p>
        </p:txBody>
      </p:sp>
    </p:spTree>
    <p:extLst>
      <p:ext uri="{BB962C8B-B14F-4D97-AF65-F5344CB8AC3E}">
        <p14:creationId xmlns:p14="http://schemas.microsoft.com/office/powerpoint/2010/main" val="2341107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テキスト プレースホルダー 6"/>
          <p:cNvSpPr>
            <a:spLocks noGrp="1"/>
          </p:cNvSpPr>
          <p:nvPr>
            <p:ph type="body" sz="quarter" idx="14" hasCustomPrompt="1"/>
          </p:nvPr>
        </p:nvSpPr>
        <p:spPr>
          <a:xfrm>
            <a:off x="1078310" y="4279404"/>
            <a:ext cx="16200313" cy="331236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1222326" y="4135388"/>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3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9"/>
          <p:cNvSpPr>
            <a:spLocks noGrp="1"/>
          </p:cNvSpPr>
          <p:nvPr>
            <p:ph type="pic" sz="quarter" idx="14" hasCustomPrompt="1"/>
          </p:nvPr>
        </p:nvSpPr>
        <p:spPr>
          <a:xfrm>
            <a:off x="-1" y="2407196"/>
            <a:ext cx="4462687" cy="4680520"/>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4462687" y="2407196"/>
            <a:ext cx="8568950" cy="4680520"/>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13031638" y="2407196"/>
            <a:ext cx="5254774" cy="4680520"/>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751976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2" y="7087716"/>
            <a:ext cx="4463523"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4463522" y="7087716"/>
            <a:ext cx="856800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3031637" y="7087716"/>
            <a:ext cx="525477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44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6076328" y="3034060"/>
            <a:ext cx="2367069" cy="236706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0005897" y="3034059"/>
            <a:ext cx="2367069" cy="23670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13935465" y="3034058"/>
            <a:ext cx="2367069" cy="236706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143915" y="3034057"/>
            <a:ext cx="2367069" cy="236706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5923928" y="2932460"/>
            <a:ext cx="2367069" cy="236706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9853497" y="2932459"/>
            <a:ext cx="2367069" cy="236706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userDrawn="1"/>
        </p:nvSpPr>
        <p:spPr>
          <a:xfrm>
            <a:off x="13783065" y="2932458"/>
            <a:ext cx="2367069" cy="23670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1991515" y="2932457"/>
            <a:ext cx="2367069" cy="23670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5994888" y="2983263"/>
            <a:ext cx="2367069" cy="23670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24457" y="2983262"/>
            <a:ext cx="2367069" cy="2367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3854025" y="2983261"/>
            <a:ext cx="2367069" cy="2367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062475" y="2983260"/>
            <a:ext cx="2367069" cy="2367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12"/>
          <p:cNvSpPr>
            <a:spLocks noGrp="1"/>
          </p:cNvSpPr>
          <p:nvPr userDrawn="1">
            <p:ph type="pic" sz="quarter" idx="17" hasCustomPrompt="1"/>
          </p:nvPr>
        </p:nvSpPr>
        <p:spPr>
          <a:xfrm>
            <a:off x="6754393" y="3742768"/>
            <a:ext cx="848058" cy="848058"/>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10683962" y="3742767"/>
            <a:ext cx="848058" cy="848058"/>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14613530" y="3742766"/>
            <a:ext cx="848058" cy="848058"/>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2821980" y="3742765"/>
            <a:ext cx="848058" cy="848058"/>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1404504" y="5501527"/>
            <a:ext cx="3683011"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38817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625829" y="629361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5307798" y="5499183"/>
            <a:ext cx="3715678"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5318687" y="6378536"/>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556346" y="629127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9243759" y="5501527"/>
            <a:ext cx="3715678"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249204"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9486863" y="629361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6"/>
          <p:cNvSpPr>
            <a:spLocks noGrp="1"/>
          </p:cNvSpPr>
          <p:nvPr>
            <p:ph type="body" sz="quarter" idx="29" hasCustomPrompt="1"/>
          </p:nvPr>
        </p:nvSpPr>
        <p:spPr>
          <a:xfrm>
            <a:off x="13179720" y="5501527"/>
            <a:ext cx="3715678"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1317972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13417379" y="629361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38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7746028" y="2830860"/>
            <a:ext cx="2950599" cy="29505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2906466" y="2830859"/>
            <a:ext cx="2950599" cy="29505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585589" y="2830857"/>
            <a:ext cx="2950599" cy="29505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7593628" y="2729260"/>
            <a:ext cx="2950599" cy="295059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12754066" y="2729259"/>
            <a:ext cx="2950599" cy="29505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2433189" y="2729257"/>
            <a:ext cx="2950599" cy="29505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7664588" y="2780063"/>
            <a:ext cx="2950599" cy="2950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12825026" y="2780062"/>
            <a:ext cx="2950599" cy="2950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504149" y="2780060"/>
            <a:ext cx="2950599" cy="2950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21" hasCustomPrompt="1"/>
          </p:nvPr>
        </p:nvSpPr>
        <p:spPr>
          <a:xfrm>
            <a:off x="1644014" y="5856370"/>
            <a:ext cx="4635777"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611086"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2366057" y="66484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6801600" y="5854026"/>
            <a:ext cx="4676895"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6804346" y="6733379"/>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7559317" y="664611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11961877" y="5856370"/>
            <a:ext cx="4676895"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1959179"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12714150" y="664845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29" hasCustomPrompt="1"/>
          </p:nvPr>
        </p:nvSpPr>
        <p:spPr>
          <a:xfrm>
            <a:off x="257107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7736150"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1290122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708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12"/>
          <p:cNvSpPr>
            <a:spLocks noGrp="1"/>
          </p:cNvSpPr>
          <p:nvPr userDrawn="1">
            <p:ph type="pic" sz="quarter" idx="20" hasCustomPrompt="1"/>
          </p:nvPr>
        </p:nvSpPr>
        <p:spPr>
          <a:xfrm>
            <a:off x="889851" y="2794801"/>
            <a:ext cx="552341" cy="552341"/>
          </a:xfrm>
        </p:spPr>
        <p:txBody>
          <a:bodyPr>
            <a:normAutofit/>
          </a:bodyPr>
          <a:lstStyle>
            <a:lvl1pPr>
              <a:defRPr sz="16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図プレースホルダー 12"/>
          <p:cNvSpPr>
            <a:spLocks noGrp="1"/>
          </p:cNvSpPr>
          <p:nvPr>
            <p:ph type="pic" sz="quarter" idx="25" hasCustomPrompt="1"/>
          </p:nvPr>
        </p:nvSpPr>
        <p:spPr>
          <a:xfrm>
            <a:off x="663546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図プレースホルダー 12"/>
          <p:cNvSpPr>
            <a:spLocks noGrp="1"/>
          </p:cNvSpPr>
          <p:nvPr>
            <p:ph type="pic" sz="quarter" idx="28" hasCustomPrompt="1"/>
          </p:nvPr>
        </p:nvSpPr>
        <p:spPr>
          <a:xfrm>
            <a:off x="1237588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図プレースホルダー 12"/>
          <p:cNvSpPr>
            <a:spLocks noGrp="1"/>
          </p:cNvSpPr>
          <p:nvPr>
            <p:ph type="pic" sz="quarter" idx="31" hasCustomPrompt="1"/>
          </p:nvPr>
        </p:nvSpPr>
        <p:spPr>
          <a:xfrm>
            <a:off x="901713"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図プレースホルダー 12"/>
          <p:cNvSpPr>
            <a:spLocks noGrp="1"/>
          </p:cNvSpPr>
          <p:nvPr>
            <p:ph type="pic" sz="quarter" idx="34" hasCustomPrompt="1"/>
          </p:nvPr>
        </p:nvSpPr>
        <p:spPr>
          <a:xfrm>
            <a:off x="664732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図プレースホルダー 12"/>
          <p:cNvSpPr>
            <a:spLocks noGrp="1"/>
          </p:cNvSpPr>
          <p:nvPr>
            <p:ph type="pic" sz="quarter" idx="37" hasCustomPrompt="1"/>
          </p:nvPr>
        </p:nvSpPr>
        <p:spPr>
          <a:xfrm>
            <a:off x="1238774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1</a:t>
            </a:r>
            <a:endParaRPr kumimoji="1" lang="ja-JP" altLang="en-US" sz="36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sz="3600"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3</a:t>
            </a:r>
            <a:endParaRPr kumimoji="1" lang="ja-JP" altLang="en-US" sz="3600"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4</a:t>
            </a:r>
            <a:endParaRPr kumimoji="1" lang="ja-JP" altLang="en-US" sz="3600"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5</a:t>
            </a:r>
            <a:endParaRPr kumimoji="1" lang="ja-JP" altLang="en-US" sz="3600"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6</a:t>
            </a:r>
            <a:endParaRPr kumimoji="1" lang="ja-JP" altLang="en-US" sz="3600"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48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297509" y="673148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0" name="円/楕円 39"/>
          <p:cNvSpPr/>
          <p:nvPr userDrawn="1"/>
        </p:nvSpPr>
        <p:spPr>
          <a:xfrm>
            <a:off x="2067923" y="3222046"/>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65789" y="381494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904038" y="3097899"/>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図プレースホルダー 5"/>
          <p:cNvSpPr>
            <a:spLocks noGrp="1"/>
          </p:cNvSpPr>
          <p:nvPr>
            <p:ph type="pic" sz="quarter" idx="14" hasCustomPrompt="1"/>
          </p:nvPr>
        </p:nvSpPr>
        <p:spPr>
          <a:xfrm>
            <a:off x="2067923" y="3222046"/>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44" name="円/楕円 43"/>
          <p:cNvSpPr/>
          <p:nvPr userDrawn="1"/>
        </p:nvSpPr>
        <p:spPr>
          <a:xfrm>
            <a:off x="771779" y="307803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円/楕円 44"/>
          <p:cNvSpPr/>
          <p:nvPr userDrawn="1"/>
        </p:nvSpPr>
        <p:spPr>
          <a:xfrm>
            <a:off x="2149865" y="3125836"/>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円/楕円 45"/>
          <p:cNvSpPr/>
          <p:nvPr userDrawn="1"/>
        </p:nvSpPr>
        <p:spPr>
          <a:xfrm>
            <a:off x="7300185" y="634733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7" name="テキスト プレースホルダー 6"/>
          <p:cNvSpPr>
            <a:spLocks noGrp="1"/>
          </p:cNvSpPr>
          <p:nvPr>
            <p:ph type="body" sz="quarter" idx="15" hasCustomPrompt="1"/>
          </p:nvPr>
        </p:nvSpPr>
        <p:spPr>
          <a:xfrm>
            <a:off x="8011062" y="4280927"/>
            <a:ext cx="8732894" cy="386702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8155077" y="409753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6"/>
          <p:cNvSpPr>
            <a:spLocks noGrp="1"/>
          </p:cNvSpPr>
          <p:nvPr>
            <p:ph type="body" sz="quarter" idx="16" hasCustomPrompt="1"/>
          </p:nvPr>
        </p:nvSpPr>
        <p:spPr>
          <a:xfrm>
            <a:off x="8011061" y="3129723"/>
            <a:ext cx="8732894"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881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4458345" y="3412627"/>
            <a:ext cx="4022085" cy="4022085"/>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1" name="円/楕円 40"/>
          <p:cNvSpPr/>
          <p:nvPr userDrawn="1"/>
        </p:nvSpPr>
        <p:spPr>
          <a:xfrm>
            <a:off x="2445722" y="6065022"/>
            <a:ext cx="2917180" cy="2917180"/>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 name="円/楕円 4"/>
          <p:cNvSpPr/>
          <p:nvPr userDrawn="1"/>
        </p:nvSpPr>
        <p:spPr>
          <a:xfrm>
            <a:off x="1869641" y="2792663"/>
            <a:ext cx="3079949" cy="307994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0" name="円/楕円 29"/>
          <p:cNvSpPr/>
          <p:nvPr userDrawn="1"/>
        </p:nvSpPr>
        <p:spPr>
          <a:xfrm>
            <a:off x="7175549" y="7260833"/>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30"/>
          <p:cNvSpPr/>
          <p:nvPr userDrawn="1"/>
        </p:nvSpPr>
        <p:spPr>
          <a:xfrm>
            <a:off x="1574220" y="616530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5"/>
          <p:cNvSpPr>
            <a:spLocks noGrp="1"/>
          </p:cNvSpPr>
          <p:nvPr>
            <p:ph type="pic" sz="quarter" idx="14" hasCustomPrompt="1"/>
          </p:nvPr>
        </p:nvSpPr>
        <p:spPr>
          <a:xfrm>
            <a:off x="1768041" y="2685392"/>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4379821" y="3328309"/>
            <a:ext cx="3976216" cy="3976216"/>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2409803" y="6018154"/>
            <a:ext cx="2843075" cy="2843075"/>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32" name="円/楕円 31"/>
          <p:cNvSpPr/>
          <p:nvPr userDrawn="1"/>
        </p:nvSpPr>
        <p:spPr>
          <a:xfrm>
            <a:off x="903945" y="53164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2064474" y="5656588"/>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円/楕円 33"/>
          <p:cNvSpPr/>
          <p:nvPr userDrawn="1"/>
        </p:nvSpPr>
        <p:spPr>
          <a:xfrm>
            <a:off x="6367929" y="785591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1" name="アーチ 20"/>
          <p:cNvSpPr/>
          <p:nvPr userDrawn="1"/>
        </p:nvSpPr>
        <p:spPr>
          <a:xfrm rot="3600000">
            <a:off x="9163259" y="2420421"/>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アーチ 21"/>
          <p:cNvSpPr/>
          <p:nvPr userDrawn="1"/>
        </p:nvSpPr>
        <p:spPr>
          <a:xfrm rot="6618510">
            <a:off x="9279847" y="2537009"/>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テキスト プレースホルダー 6"/>
          <p:cNvSpPr>
            <a:spLocks noGrp="1"/>
          </p:cNvSpPr>
          <p:nvPr>
            <p:ph type="body" sz="quarter" idx="17" hasCustomPrompt="1"/>
          </p:nvPr>
        </p:nvSpPr>
        <p:spPr>
          <a:xfrm>
            <a:off x="10020638" y="2655891"/>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10706654"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9163259" y="5835460"/>
            <a:ext cx="1492195" cy="1492195"/>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7" name="アーチ 36"/>
          <p:cNvSpPr/>
          <p:nvPr userDrawn="1"/>
        </p:nvSpPr>
        <p:spPr>
          <a:xfrm rot="6618510">
            <a:off x="9279847" y="5952048"/>
            <a:ext cx="1259018" cy="12590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8" name="テキスト プレースホルダー 6"/>
          <p:cNvSpPr>
            <a:spLocks noGrp="1"/>
          </p:cNvSpPr>
          <p:nvPr>
            <p:ph type="body" sz="quarter" idx="19" hasCustomPrompt="1"/>
          </p:nvPr>
        </p:nvSpPr>
        <p:spPr>
          <a:xfrm>
            <a:off x="10020638" y="6070930"/>
            <a:ext cx="7119363" cy="790352"/>
          </a:xfrm>
        </p:spPr>
        <p:txBody>
          <a:bodyPr anchor="b">
            <a:no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10706654"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8539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9664871" y="2437214"/>
            <a:ext cx="1756228" cy="175622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1045031" y="5921829"/>
            <a:ext cx="1756228" cy="1756228"/>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5"/>
          <p:cNvSpPr>
            <a:spLocks noGrp="1"/>
          </p:cNvSpPr>
          <p:nvPr>
            <p:ph type="pic" sz="quarter" idx="15" hasCustomPrompt="1"/>
          </p:nvPr>
        </p:nvSpPr>
        <p:spPr>
          <a:xfrm>
            <a:off x="9519784" y="3626742"/>
            <a:ext cx="8766629" cy="3753773"/>
          </a:xfrm>
          <a:solidFill>
            <a:schemeClr val="accent2">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940796" y="6513388"/>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2709066" y="7271656"/>
            <a:ext cx="6086591" cy="2119087"/>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10647831" y="2696964"/>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9509009" y="7467596"/>
            <a:ext cx="7762991" cy="163286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2632513"/>
            <a:ext cx="8766629" cy="3753773"/>
          </a:xfrm>
          <a:solidFill>
            <a:schemeClr val="accent3">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65" name="円/楕円 64"/>
          <p:cNvSpPr/>
          <p:nvPr userDrawn="1"/>
        </p:nvSpPr>
        <p:spPr>
          <a:xfrm>
            <a:off x="540658" y="7173684"/>
            <a:ext cx="1008745" cy="1008745"/>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7" name="円/楕円 66"/>
          <p:cNvSpPr/>
          <p:nvPr userDrawn="1"/>
        </p:nvSpPr>
        <p:spPr>
          <a:xfrm>
            <a:off x="11165457" y="1867529"/>
            <a:ext cx="878114" cy="878114"/>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正方形/長方形 11"/>
          <p:cNvSpPr/>
          <p:nvPr userDrawn="1"/>
        </p:nvSpPr>
        <p:spPr>
          <a:xfrm>
            <a:off x="0" y="6386286"/>
            <a:ext cx="8766630" cy="94343"/>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8" name="正方形/長方形 67"/>
          <p:cNvSpPr/>
          <p:nvPr userDrawn="1"/>
        </p:nvSpPr>
        <p:spPr>
          <a:xfrm>
            <a:off x="9519784" y="3531926"/>
            <a:ext cx="8766630" cy="94343"/>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Tree>
    <p:extLst>
      <p:ext uri="{BB962C8B-B14F-4D97-AF65-F5344CB8AC3E}">
        <p14:creationId xmlns:p14="http://schemas.microsoft.com/office/powerpoint/2010/main" val="26739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711785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7216846"/>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7115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71178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7117857"/>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1" hasCustomPrompt="1"/>
          </p:nvPr>
        </p:nvSpPr>
        <p:spPr>
          <a:xfrm>
            <a:off x="1032937" y="6485306"/>
            <a:ext cx="3715678" cy="573935"/>
          </a:xfrm>
        </p:spPr>
        <p:txBody>
          <a:bodyPr anchor="t">
            <a:noAutofit/>
          </a:bodyPr>
          <a:lstStyle>
            <a:lvl1pPr algn="ctr">
              <a:defRPr sz="18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5197920" y="6482962"/>
            <a:ext cx="3715678" cy="573935"/>
          </a:xfrm>
        </p:spPr>
        <p:txBody>
          <a:bodyPr anchor="t">
            <a:noAutofit/>
          </a:bodyPr>
          <a:lstStyle>
            <a:lvl1pPr algn="ctr">
              <a:defRPr sz="18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9362903" y="6485306"/>
            <a:ext cx="3715678" cy="573935"/>
          </a:xfrm>
        </p:spPr>
        <p:txBody>
          <a:bodyPr anchor="t">
            <a:noAutofit/>
          </a:bodyPr>
          <a:lstStyle>
            <a:lvl1pPr algn="ctr">
              <a:defRPr sz="18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13527887" y="6485306"/>
            <a:ext cx="3715678" cy="573935"/>
          </a:xfrm>
        </p:spPr>
        <p:txBody>
          <a:bodyPr anchor="t">
            <a:noAutofit/>
          </a:bodyPr>
          <a:lstStyle>
            <a:lvl1pPr algn="ctr">
              <a:defRPr sz="18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380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668053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6779524"/>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667819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668053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668053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94417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095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4684657" y="5560522"/>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円/楕円 9"/>
          <p:cNvSpPr/>
          <p:nvPr userDrawn="1"/>
        </p:nvSpPr>
        <p:spPr>
          <a:xfrm>
            <a:off x="5706494" y="6515035"/>
            <a:ext cx="405980" cy="4059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11" name="円/楕円 10"/>
          <p:cNvSpPr/>
          <p:nvPr userDrawn="1"/>
        </p:nvSpPr>
        <p:spPr>
          <a:xfrm>
            <a:off x="1357412" y="2815601"/>
            <a:ext cx="4163054" cy="4163054"/>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6836" y="2898945"/>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193527" y="2691454"/>
            <a:ext cx="4163054" cy="4163054"/>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5"/>
          <p:cNvSpPr>
            <a:spLocks noGrp="1"/>
          </p:cNvSpPr>
          <p:nvPr>
            <p:ph type="pic" sz="quarter" idx="14" hasCustomPrompt="1"/>
          </p:nvPr>
        </p:nvSpPr>
        <p:spPr>
          <a:xfrm>
            <a:off x="1329275" y="2815600"/>
            <a:ext cx="4044577" cy="4044577"/>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627840" y="2220419"/>
            <a:ext cx="565687" cy="5656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6"/>
          <p:cNvSpPr>
            <a:spLocks noGrp="1"/>
          </p:cNvSpPr>
          <p:nvPr>
            <p:ph type="body" sz="quarter" idx="21" hasCustomPrompt="1"/>
          </p:nvPr>
        </p:nvSpPr>
        <p:spPr>
          <a:xfrm>
            <a:off x="541846" y="7178630"/>
            <a:ext cx="5663368"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799793" y="7802411"/>
            <a:ext cx="5147474" cy="573935"/>
          </a:xfrm>
        </p:spPr>
        <p:txBody>
          <a:bodyPr anchor="t">
            <a:noAutofit/>
          </a:bodyPr>
          <a:lstStyle>
            <a:lvl1pPr algn="ctr">
              <a:defRPr sz="20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6185744" y="2506652"/>
            <a:ext cx="5627977"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6212228" y="3386005"/>
            <a:ext cx="5586604" cy="217451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6356244" y="329874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6356244" y="5763825"/>
            <a:ext cx="829194" cy="8291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12"/>
          <p:cNvSpPr>
            <a:spLocks noGrp="1"/>
          </p:cNvSpPr>
          <p:nvPr>
            <p:ph type="pic" sz="quarter" idx="20" hasCustomPrompt="1"/>
          </p:nvPr>
        </p:nvSpPr>
        <p:spPr>
          <a:xfrm>
            <a:off x="6484144" y="5891725"/>
            <a:ext cx="573395" cy="573395"/>
          </a:xfrm>
        </p:spPr>
        <p:txBody>
          <a:bodyPr>
            <a:normAutofit/>
          </a:bodyPr>
          <a:lstStyle>
            <a:lvl1pPr>
              <a:defRPr sz="1600"/>
            </a:lvl1pPr>
          </a:lstStyle>
          <a:p>
            <a:r>
              <a:rPr kumimoji="1" lang="en-US" altLang="ja-JP" dirty="0"/>
              <a:t> </a:t>
            </a:r>
            <a:endParaRPr kumimoji="1" lang="ja-JP" altLang="en-US" dirty="0"/>
          </a:p>
        </p:txBody>
      </p:sp>
      <p:sp>
        <p:nvSpPr>
          <p:cNvPr id="25" name="円/楕円 24"/>
          <p:cNvSpPr/>
          <p:nvPr userDrawn="1"/>
        </p:nvSpPr>
        <p:spPr>
          <a:xfrm>
            <a:off x="6356243" y="6831797"/>
            <a:ext cx="829194" cy="8291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12"/>
          <p:cNvSpPr>
            <a:spLocks noGrp="1"/>
          </p:cNvSpPr>
          <p:nvPr>
            <p:ph type="pic" sz="quarter" idx="32" hasCustomPrompt="1"/>
          </p:nvPr>
        </p:nvSpPr>
        <p:spPr>
          <a:xfrm>
            <a:off x="6484143" y="6959697"/>
            <a:ext cx="573395" cy="573395"/>
          </a:xfrm>
        </p:spPr>
        <p:txBody>
          <a:bodyPr>
            <a:normAutofit/>
          </a:bodyPr>
          <a:lstStyle>
            <a:lvl1pPr>
              <a:defRPr sz="1600"/>
            </a:lvl1pPr>
          </a:lstStyle>
          <a:p>
            <a:r>
              <a:rPr kumimoji="1" lang="en-US" altLang="ja-JP" dirty="0"/>
              <a:t> </a:t>
            </a:r>
            <a:endParaRPr kumimoji="1" lang="ja-JP" altLang="en-US" dirty="0"/>
          </a:p>
        </p:txBody>
      </p:sp>
      <p:sp>
        <p:nvSpPr>
          <p:cNvPr id="27" name="円/楕円 26"/>
          <p:cNvSpPr/>
          <p:nvPr userDrawn="1"/>
        </p:nvSpPr>
        <p:spPr>
          <a:xfrm>
            <a:off x="6356244" y="7899770"/>
            <a:ext cx="829194" cy="829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12"/>
          <p:cNvSpPr>
            <a:spLocks noGrp="1"/>
          </p:cNvSpPr>
          <p:nvPr>
            <p:ph type="pic" sz="quarter" idx="33" hasCustomPrompt="1"/>
          </p:nvPr>
        </p:nvSpPr>
        <p:spPr>
          <a:xfrm>
            <a:off x="6484144" y="8027670"/>
            <a:ext cx="573395" cy="573395"/>
          </a:xfrm>
        </p:spPr>
        <p:txBody>
          <a:bodyPr>
            <a:normAutofit/>
          </a:bodyPr>
          <a:lstStyle>
            <a:lvl1pPr>
              <a:defRPr sz="16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7185438" y="5818382"/>
            <a:ext cx="4629197" cy="720080"/>
          </a:xfrm>
        </p:spPr>
        <p:txBody>
          <a:bodyPr anchor="ctr">
            <a:noAutofit/>
          </a:bodyPr>
          <a:lstStyle>
            <a:lvl1pPr algn="l">
              <a:defRPr sz="18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7185438" y="6886354"/>
            <a:ext cx="4629197" cy="720080"/>
          </a:xfrm>
        </p:spPr>
        <p:txBody>
          <a:bodyPr anchor="ctr">
            <a:noAutofit/>
          </a:bodyPr>
          <a:lstStyle>
            <a:lvl1pPr algn="l">
              <a:defRPr sz="18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7185438" y="7954327"/>
            <a:ext cx="4629197" cy="720080"/>
          </a:xfrm>
        </p:spPr>
        <p:txBody>
          <a:bodyPr anchor="ctr">
            <a:noAutofit/>
          </a:bodyPr>
          <a:lstStyle>
            <a:lvl1pPr algn="l">
              <a:defRPr sz="18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11978303" y="2503262"/>
            <a:ext cx="5061477"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12148803" y="329535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8" hasCustomPrompt="1"/>
          </p:nvPr>
        </p:nvSpPr>
        <p:spPr>
          <a:xfrm>
            <a:off x="11968545" y="3606078"/>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12099171" y="4206974"/>
            <a:ext cx="5138100" cy="430805"/>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6"/>
          <p:cNvSpPr>
            <a:spLocks noGrp="1"/>
          </p:cNvSpPr>
          <p:nvPr userDrawn="1">
            <p:ph type="body" sz="quarter" idx="39" hasCustomPrompt="1"/>
          </p:nvPr>
        </p:nvSpPr>
        <p:spPr>
          <a:xfrm>
            <a:off x="11968545" y="4912576"/>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12099171" y="5513472"/>
            <a:ext cx="5138100" cy="430805"/>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プレースホルダー 6"/>
          <p:cNvSpPr>
            <a:spLocks noGrp="1"/>
          </p:cNvSpPr>
          <p:nvPr userDrawn="1">
            <p:ph type="body" sz="quarter" idx="40" hasCustomPrompt="1"/>
          </p:nvPr>
        </p:nvSpPr>
        <p:spPr>
          <a:xfrm>
            <a:off x="11968545" y="6219074"/>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12099171" y="6819970"/>
            <a:ext cx="5138100" cy="430805"/>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プレースホルダー 6"/>
          <p:cNvSpPr>
            <a:spLocks noGrp="1"/>
          </p:cNvSpPr>
          <p:nvPr userDrawn="1">
            <p:ph type="body" sz="quarter" idx="41" hasCustomPrompt="1"/>
          </p:nvPr>
        </p:nvSpPr>
        <p:spPr>
          <a:xfrm>
            <a:off x="11968545" y="7525572"/>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12099171" y="8126468"/>
            <a:ext cx="5138100" cy="430805"/>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1268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0" y="5533873"/>
            <a:ext cx="18286413" cy="13607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6508" y="5533873"/>
            <a:ext cx="2871934" cy="136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15438932" y="5533871"/>
            <a:ext cx="2847482" cy="13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11290994" y="5533871"/>
            <a:ext cx="4160968" cy="13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7047864" y="5533871"/>
            <a:ext cx="4160968" cy="13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886896" y="5533872"/>
            <a:ext cx="4160968" cy="136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573641" y="52971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743064" y="5297107"/>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928464" y="529710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5108578" y="5297107"/>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20" hasCustomPrompt="1"/>
          </p:nvPr>
        </p:nvSpPr>
        <p:spPr>
          <a:xfrm>
            <a:off x="1656175" y="4534744"/>
            <a:ext cx="2444532"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604304" y="3852575"/>
            <a:ext cx="454827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604304" y="2428968"/>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1258261" y="37888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6"/>
          <p:cNvSpPr>
            <a:spLocks noGrp="1"/>
          </p:cNvSpPr>
          <p:nvPr>
            <p:ph type="body" sz="quarter" idx="25" hasCustomPrompt="1"/>
          </p:nvPr>
        </p:nvSpPr>
        <p:spPr>
          <a:xfrm>
            <a:off x="5825598" y="5961947"/>
            <a:ext cx="2444532"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4773727" y="6629607"/>
            <a:ext cx="454827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5427684" y="73787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7" hasCustomPrompt="1"/>
          </p:nvPr>
        </p:nvSpPr>
        <p:spPr>
          <a:xfrm>
            <a:off x="4773727"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10010998" y="4512972"/>
            <a:ext cx="2444532"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8959127" y="3830803"/>
            <a:ext cx="454827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8959127" y="2407196"/>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9613084" y="3767111"/>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31" hasCustomPrompt="1"/>
          </p:nvPr>
        </p:nvSpPr>
        <p:spPr>
          <a:xfrm>
            <a:off x="14215755" y="5961947"/>
            <a:ext cx="2444532"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13163884" y="6629607"/>
            <a:ext cx="4548274"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13817841" y="737871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33" hasCustomPrompt="1"/>
          </p:nvPr>
        </p:nvSpPr>
        <p:spPr>
          <a:xfrm>
            <a:off x="13163884"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20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4617169">
            <a:off x="588794" y="5409182"/>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p:cNvSpPr/>
          <p:nvPr userDrawn="1"/>
        </p:nvSpPr>
        <p:spPr>
          <a:xfrm>
            <a:off x="0" y="5922288"/>
            <a:ext cx="6273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rot="5400000">
            <a:off x="188522" y="4473913"/>
            <a:ext cx="19069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1014991" y="3416303"/>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flipV="1">
            <a:off x="908574" y="5735600"/>
            <a:ext cx="419097" cy="419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flipV="1">
            <a:off x="1327671" y="5922288"/>
            <a:ext cx="254583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アーチ 4"/>
          <p:cNvSpPr/>
          <p:nvPr userDrawn="1"/>
        </p:nvSpPr>
        <p:spPr>
          <a:xfrm rot="16982831" flipV="1">
            <a:off x="3836818"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p:cNvSpPr/>
          <p:nvPr userDrawn="1"/>
        </p:nvSpPr>
        <p:spPr>
          <a:xfrm rot="16200000" flipV="1">
            <a:off x="3436546" y="7365351"/>
            <a:ext cx="190693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flipV="1">
            <a:off x="4263015" y="8214680"/>
            <a:ext cx="254000" cy="25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userDrawn="1"/>
        </p:nvSpPr>
        <p:spPr>
          <a:xfrm>
            <a:off x="4161415" y="5734608"/>
            <a:ext cx="419097" cy="419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userDrawn="1"/>
        </p:nvSpPr>
        <p:spPr>
          <a:xfrm>
            <a:off x="4580512" y="5921298"/>
            <a:ext cx="254583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
          <p:cNvSpPr/>
          <p:nvPr userDrawn="1"/>
        </p:nvSpPr>
        <p:spPr>
          <a:xfrm rot="4617169">
            <a:off x="7089659"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userDrawn="1"/>
        </p:nvSpPr>
        <p:spPr>
          <a:xfrm rot="5400000">
            <a:off x="6689387" y="4478235"/>
            <a:ext cx="19069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7515856" y="3420625"/>
            <a:ext cx="254000" cy="25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flipV="1">
            <a:off x="7420581" y="5735600"/>
            <a:ext cx="419097" cy="4190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userDrawn="1"/>
        </p:nvSpPr>
        <p:spPr>
          <a:xfrm flipV="1">
            <a:off x="7839678" y="5922288"/>
            <a:ext cx="254583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アーチ 4"/>
          <p:cNvSpPr/>
          <p:nvPr userDrawn="1"/>
        </p:nvSpPr>
        <p:spPr>
          <a:xfrm rot="16982831" flipV="1">
            <a:off x="10348825"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userDrawn="1"/>
        </p:nvSpPr>
        <p:spPr>
          <a:xfrm rot="16200000" flipV="1">
            <a:off x="9948553" y="7365351"/>
            <a:ext cx="19069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flipV="1">
            <a:off x="10775022" y="8214680"/>
            <a:ext cx="254000" cy="25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0673422" y="5734608"/>
            <a:ext cx="419097" cy="419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userDrawn="1"/>
        </p:nvSpPr>
        <p:spPr>
          <a:xfrm>
            <a:off x="11092519" y="5921298"/>
            <a:ext cx="254583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アーチ 4"/>
          <p:cNvSpPr/>
          <p:nvPr userDrawn="1"/>
        </p:nvSpPr>
        <p:spPr>
          <a:xfrm rot="4617169">
            <a:off x="13601666"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p:cNvSpPr/>
          <p:nvPr userDrawn="1"/>
        </p:nvSpPr>
        <p:spPr>
          <a:xfrm rot="5400000">
            <a:off x="13201394" y="4478235"/>
            <a:ext cx="1906939"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4027863" y="3420625"/>
            <a:ext cx="254000" cy="25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flipV="1">
            <a:off x="13928051" y="5735600"/>
            <a:ext cx="419097" cy="4190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71" name="テキスト プレースホルダー 6"/>
          <p:cNvSpPr>
            <a:spLocks noGrp="1"/>
          </p:cNvSpPr>
          <p:nvPr>
            <p:ph type="body" sz="quarter" idx="21" hasCustomPrompt="1"/>
          </p:nvPr>
        </p:nvSpPr>
        <p:spPr>
          <a:xfrm>
            <a:off x="1327671" y="3270347"/>
            <a:ext cx="3678319"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1334401"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1477604" y="39285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プレースホルダー 6"/>
          <p:cNvSpPr>
            <a:spLocks noGrp="1"/>
          </p:cNvSpPr>
          <p:nvPr>
            <p:ph type="body" sz="quarter" idx="20" hasCustomPrompt="1"/>
          </p:nvPr>
        </p:nvSpPr>
        <p:spPr>
          <a:xfrm>
            <a:off x="291646" y="2688817"/>
            <a:ext cx="1746409"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7814278" y="3270347"/>
            <a:ext cx="3678319"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7821008"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7964211" y="392858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6"/>
          <p:cNvSpPr>
            <a:spLocks noGrp="1"/>
          </p:cNvSpPr>
          <p:nvPr>
            <p:ph type="body" sz="quarter" idx="27" hasCustomPrompt="1"/>
          </p:nvPr>
        </p:nvSpPr>
        <p:spPr>
          <a:xfrm>
            <a:off x="6778253" y="2688817"/>
            <a:ext cx="1746409"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14324839" y="3270347"/>
            <a:ext cx="3678319" cy="720080"/>
          </a:xfrm>
        </p:spPr>
        <p:txBody>
          <a:bodyPr anchor="b">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14331569"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14474772" y="3928583"/>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プレースホルダー 6"/>
          <p:cNvSpPr>
            <a:spLocks noGrp="1"/>
          </p:cNvSpPr>
          <p:nvPr>
            <p:ph type="body" sz="quarter" idx="30" hasCustomPrompt="1"/>
          </p:nvPr>
        </p:nvSpPr>
        <p:spPr>
          <a:xfrm>
            <a:off x="13288814" y="2688817"/>
            <a:ext cx="1746409" cy="720080"/>
          </a:xfrm>
        </p:spPr>
        <p:txBody>
          <a:bodyPr anchor="t">
            <a:noAutofit/>
          </a:bodyPr>
          <a:lstStyle>
            <a:lvl1pPr algn="ctr">
              <a:defRPr sz="32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4580512" y="6632566"/>
            <a:ext cx="3678319"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4587242"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4730445" y="729080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6"/>
          <p:cNvSpPr>
            <a:spLocks noGrp="1"/>
          </p:cNvSpPr>
          <p:nvPr>
            <p:ph type="body" sz="quarter" idx="33" hasCustomPrompt="1"/>
          </p:nvPr>
        </p:nvSpPr>
        <p:spPr>
          <a:xfrm>
            <a:off x="3519087" y="8462885"/>
            <a:ext cx="1746409"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11096241" y="6632566"/>
            <a:ext cx="3678319" cy="720080"/>
          </a:xfrm>
        </p:spPr>
        <p:txBody>
          <a:bodyPr anchor="b">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11102971"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11246174" y="729080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プレースホルダー 6"/>
          <p:cNvSpPr>
            <a:spLocks noGrp="1"/>
          </p:cNvSpPr>
          <p:nvPr>
            <p:ph type="body" sz="quarter" idx="36" hasCustomPrompt="1"/>
          </p:nvPr>
        </p:nvSpPr>
        <p:spPr>
          <a:xfrm>
            <a:off x="10034816" y="8462885"/>
            <a:ext cx="1746409"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14347147" y="5922286"/>
            <a:ext cx="3939266"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Tree>
    <p:extLst>
      <p:ext uri="{BB962C8B-B14F-4D97-AF65-F5344CB8AC3E}">
        <p14:creationId xmlns:p14="http://schemas.microsoft.com/office/powerpoint/2010/main" val="28095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 y="3775955"/>
            <a:ext cx="18286412" cy="1947863"/>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7"/>
          <p:cNvSpPr/>
          <p:nvPr userDrawn="1"/>
        </p:nvSpPr>
        <p:spPr>
          <a:xfrm>
            <a:off x="8043640"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33"/>
          <p:cNvSpPr/>
          <p:nvPr userDrawn="1"/>
        </p:nvSpPr>
        <p:spPr>
          <a:xfrm rot="10800000">
            <a:off x="3503785"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7"/>
          <p:cNvSpPr/>
          <p:nvPr userDrawn="1"/>
        </p:nvSpPr>
        <p:spPr>
          <a:xfrm>
            <a:off x="10853552"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33"/>
          <p:cNvSpPr/>
          <p:nvPr userDrawn="1"/>
        </p:nvSpPr>
        <p:spPr>
          <a:xfrm rot="10800000">
            <a:off x="6313697"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7"/>
          <p:cNvSpPr/>
          <p:nvPr userDrawn="1"/>
        </p:nvSpPr>
        <p:spPr>
          <a:xfrm>
            <a:off x="13663464"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33"/>
          <p:cNvSpPr/>
          <p:nvPr userDrawn="1"/>
        </p:nvSpPr>
        <p:spPr>
          <a:xfrm rot="10800000">
            <a:off x="9123609"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7"/>
          <p:cNvSpPr/>
          <p:nvPr userDrawn="1"/>
        </p:nvSpPr>
        <p:spPr>
          <a:xfrm>
            <a:off x="16473376"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33"/>
          <p:cNvSpPr/>
          <p:nvPr userDrawn="1"/>
        </p:nvSpPr>
        <p:spPr>
          <a:xfrm rot="10800000">
            <a:off x="11933521"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7"/>
          <p:cNvSpPr/>
          <p:nvPr userDrawn="1"/>
        </p:nvSpPr>
        <p:spPr>
          <a:xfrm>
            <a:off x="5233728"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33"/>
          <p:cNvSpPr/>
          <p:nvPr userDrawn="1"/>
        </p:nvSpPr>
        <p:spPr>
          <a:xfrm rot="10800000">
            <a:off x="693873"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15" hasCustomPrompt="1"/>
          </p:nvPr>
        </p:nvSpPr>
        <p:spPr>
          <a:xfrm>
            <a:off x="1078310" y="7170289"/>
            <a:ext cx="16200313" cy="17559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1222326" y="702627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6"/>
          <p:cNvSpPr/>
          <p:nvPr userDrawn="1"/>
        </p:nvSpPr>
        <p:spPr>
          <a:xfrm rot="18900000">
            <a:off x="3617978"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6"/>
          <p:cNvSpPr/>
          <p:nvPr userDrawn="1"/>
        </p:nvSpPr>
        <p:spPr>
          <a:xfrm rot="18900000">
            <a:off x="6427890"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6"/>
          <p:cNvSpPr/>
          <p:nvPr userDrawn="1"/>
        </p:nvSpPr>
        <p:spPr>
          <a:xfrm rot="18900000">
            <a:off x="9237802"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6"/>
          <p:cNvSpPr/>
          <p:nvPr userDrawn="1"/>
        </p:nvSpPr>
        <p:spPr>
          <a:xfrm rot="18900000">
            <a:off x="12047714"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6"/>
          <p:cNvSpPr/>
          <p:nvPr userDrawn="1"/>
        </p:nvSpPr>
        <p:spPr>
          <a:xfrm rot="18900000">
            <a:off x="808066"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プレースホルダー 11"/>
          <p:cNvSpPr>
            <a:spLocks noGrp="1"/>
          </p:cNvSpPr>
          <p:nvPr>
            <p:ph type="body" sz="quarter" idx="36" hasCustomPrompt="1"/>
          </p:nvPr>
        </p:nvSpPr>
        <p:spPr>
          <a:xfrm rot="18900000">
            <a:off x="1674413" y="4278329"/>
            <a:ext cx="3572959" cy="870619"/>
          </a:xfrm>
        </p:spPr>
        <p:txBody>
          <a:bodyPr anchor="ctr">
            <a:noAutofit/>
          </a:bodyPr>
          <a:lstStyle>
            <a:lvl1pPr algn="ctr">
              <a:lnSpc>
                <a:spcPct val="100000"/>
              </a:lnSpc>
              <a:spcBef>
                <a:spcPts val="0"/>
              </a:spcBef>
              <a:defRPr sz="36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4490186"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7305959"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10121732"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12937503"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396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p:cNvSpPr>
          <p:nvPr>
            <p:ph type="pic" sz="quarter" idx="14" hasCustomPrompt="1"/>
          </p:nvPr>
        </p:nvSpPr>
        <p:spPr>
          <a:xfrm>
            <a:off x="259681"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3830737"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7401812"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10972849"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14543905"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260350" y="6545040"/>
            <a:ext cx="3455988" cy="754062"/>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3831239" y="6545040"/>
            <a:ext cx="3455988" cy="754062"/>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14543905" y="6545040"/>
            <a:ext cx="3455988" cy="754062"/>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10973017" y="6545040"/>
            <a:ext cx="3455988" cy="754062"/>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7401960" y="6545040"/>
            <a:ext cx="3455988" cy="754062"/>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1222326" y="751976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37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2767236"/>
            <a:ext cx="7129368"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userDrawn="1"/>
        </p:nvSpPr>
        <p:spPr>
          <a:xfrm>
            <a:off x="1800000" y="3847355"/>
            <a:ext cx="5329368" cy="55206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1" hasCustomPrompt="1"/>
          </p:nvPr>
        </p:nvSpPr>
        <p:spPr>
          <a:xfrm>
            <a:off x="423427" y="2947255"/>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3600000" y="5479537"/>
            <a:ext cx="5329368" cy="55206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p:cNvSpPr/>
          <p:nvPr userDrawn="1"/>
        </p:nvSpPr>
        <p:spPr>
          <a:xfrm>
            <a:off x="5398214" y="7111718"/>
            <a:ext cx="5329368" cy="55206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800000" y="4399417"/>
            <a:ext cx="7129368" cy="1080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3600000" y="6031598"/>
            <a:ext cx="7129368"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5398214" y="7663780"/>
            <a:ext cx="7129368" cy="1080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2" hasCustomPrompt="1"/>
          </p:nvPr>
        </p:nvSpPr>
        <p:spPr>
          <a:xfrm>
            <a:off x="2222017" y="4579437"/>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4022217" y="6211618"/>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5824027" y="7843800"/>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7198990" y="2668427"/>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12599590" y="7570632"/>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8999190" y="4299864"/>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10845998" y="5932789"/>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62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29722" y="8477753"/>
            <a:ext cx="6677030" cy="720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p:cNvSpPr/>
          <p:nvPr userDrawn="1"/>
        </p:nvSpPr>
        <p:spPr>
          <a:xfrm rot="10800000">
            <a:off x="5926875" y="6645437"/>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角三角形 5"/>
          <p:cNvSpPr/>
          <p:nvPr userDrawn="1"/>
        </p:nvSpPr>
        <p:spPr>
          <a:xfrm rot="10800000">
            <a:off x="5926875" y="6645436"/>
            <a:ext cx="4600136" cy="720434"/>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10800000">
            <a:off x="9806577" y="4813120"/>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06575" y="4813119"/>
            <a:ext cx="4600136" cy="720434"/>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0800000">
            <a:off x="13686278" y="2980804"/>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3686277" y="2980803"/>
            <a:ext cx="4600135" cy="720434"/>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userDrawn="1"/>
        </p:nvSpPr>
        <p:spPr>
          <a:xfrm>
            <a:off x="6886463" y="7365870"/>
            <a:ext cx="1941557" cy="1938992"/>
          </a:xfrm>
          <a:prstGeom prst="rect">
            <a:avLst/>
          </a:prstGeom>
          <a:noFill/>
        </p:spPr>
        <p:txBody>
          <a:bodyPr wrap="none" rtlCol="0">
            <a:spAutoFit/>
          </a:bodyPr>
          <a:lstStyle/>
          <a:p>
            <a:r>
              <a:rPr kumimoji="1" lang="en-US" altLang="ja-JP" sz="12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12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10766800" y="5533553"/>
            <a:ext cx="1941557" cy="1938992"/>
          </a:xfrm>
          <a:prstGeom prst="rect">
            <a:avLst/>
          </a:prstGeom>
          <a:noFill/>
        </p:spPr>
        <p:txBody>
          <a:bodyPr wrap="none" rtlCol="0">
            <a:spAutoFit/>
          </a:bodyPr>
          <a:lstStyle/>
          <a:p>
            <a:r>
              <a:rPr kumimoji="1" lang="en-US" altLang="ja-JP" sz="12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12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14647139" y="3701237"/>
            <a:ext cx="1941557" cy="1938992"/>
          </a:xfrm>
          <a:prstGeom prst="rect">
            <a:avLst/>
          </a:prstGeom>
          <a:noFill/>
        </p:spPr>
        <p:txBody>
          <a:bodyPr wrap="none" rtlCol="0">
            <a:spAutoFit/>
          </a:bodyPr>
          <a:lstStyle/>
          <a:p>
            <a:r>
              <a:rPr kumimoji="1" lang="en-US" altLang="ja-JP" sz="12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12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9121024" y="6645436"/>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6"/>
          <p:cNvSpPr/>
          <p:nvPr userDrawn="1"/>
        </p:nvSpPr>
        <p:spPr>
          <a:xfrm>
            <a:off x="5224409" y="84777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26"/>
          <p:cNvSpPr/>
          <p:nvPr userDrawn="1"/>
        </p:nvSpPr>
        <p:spPr>
          <a:xfrm>
            <a:off x="13001594" y="48085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21" hasCustomPrompt="1"/>
          </p:nvPr>
        </p:nvSpPr>
        <p:spPr>
          <a:xfrm>
            <a:off x="773723" y="6494220"/>
            <a:ext cx="4851245" cy="720080"/>
          </a:xfrm>
        </p:spPr>
        <p:txBody>
          <a:bodyPr anchor="b">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759655" y="7249864"/>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251327" y="715245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プレースホルダー 6"/>
          <p:cNvSpPr>
            <a:spLocks noGrp="1"/>
          </p:cNvSpPr>
          <p:nvPr>
            <p:ph type="body" sz="quarter" idx="25" hasCustomPrompt="1"/>
          </p:nvPr>
        </p:nvSpPr>
        <p:spPr>
          <a:xfrm>
            <a:off x="4682197" y="4668503"/>
            <a:ext cx="4851245" cy="720080"/>
          </a:xfrm>
        </p:spPr>
        <p:txBody>
          <a:bodyPr anchor="b">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4668129" y="5424147"/>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6159801" y="532673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7" hasCustomPrompt="1"/>
          </p:nvPr>
        </p:nvSpPr>
        <p:spPr>
          <a:xfrm>
            <a:off x="8564878" y="2829587"/>
            <a:ext cx="4851245" cy="720080"/>
          </a:xfrm>
        </p:spPr>
        <p:txBody>
          <a:bodyPr anchor="b">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8550810" y="3585231"/>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10042482" y="348782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32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6035724" y="3139078"/>
            <a:ext cx="6003425" cy="908106"/>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p:cNvGrpSpPr/>
          <p:nvPr userDrawn="1"/>
        </p:nvGrpSpPr>
        <p:grpSpPr>
          <a:xfrm>
            <a:off x="3387886" y="5081591"/>
            <a:ext cx="6003425" cy="908106"/>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テキスト プレースホルダー 6"/>
          <p:cNvSpPr>
            <a:spLocks noGrp="1"/>
          </p:cNvSpPr>
          <p:nvPr>
            <p:ph type="body" sz="quarter" idx="25" hasCustomPrompt="1"/>
          </p:nvPr>
        </p:nvSpPr>
        <p:spPr>
          <a:xfrm>
            <a:off x="3960509" y="5197631"/>
            <a:ext cx="4389120"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9577553" y="5328330"/>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763801" y="7024106"/>
            <a:ext cx="6003425" cy="908106"/>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4000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0" name="グループ化 69"/>
          <p:cNvGrpSpPr/>
          <p:nvPr userDrawn="1"/>
        </p:nvGrpSpPr>
        <p:grpSpPr>
          <a:xfrm rot="3180000">
            <a:off x="-2239641" y="12022006"/>
            <a:ext cx="1496309" cy="2535059"/>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97" name="直線コネクタ 96"/>
          <p:cNvCxnSpPr/>
          <p:nvPr userDrawn="1"/>
        </p:nvCxnSpPr>
        <p:spPr>
          <a:xfrm flipH="1">
            <a:off x="3174175" y="2465056"/>
            <a:ext cx="9872900" cy="73119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6108020" y="7273006"/>
            <a:ext cx="410308" cy="410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userDrawn="1"/>
        </p:nvSpPr>
        <p:spPr>
          <a:xfrm>
            <a:off x="11381060" y="3387977"/>
            <a:ext cx="410308" cy="4103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プレースホルダー 6"/>
          <p:cNvSpPr>
            <a:spLocks noGrp="1"/>
          </p:cNvSpPr>
          <p:nvPr>
            <p:ph type="body" sz="quarter" idx="21" hasCustomPrompt="1"/>
          </p:nvPr>
        </p:nvSpPr>
        <p:spPr>
          <a:xfrm>
            <a:off x="1336424" y="7140146"/>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6953468" y="7270845"/>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8744540" y="5330491"/>
            <a:ext cx="410308" cy="4103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プレースホルダー 6"/>
          <p:cNvSpPr>
            <a:spLocks noGrp="1"/>
          </p:cNvSpPr>
          <p:nvPr>
            <p:ph type="body" sz="quarter" idx="27" hasCustomPrompt="1"/>
          </p:nvPr>
        </p:nvSpPr>
        <p:spPr>
          <a:xfrm>
            <a:off x="6608347" y="3255118"/>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12225391" y="3385817"/>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0111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3410902"/>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771792"/>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61326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7493572"/>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8" name="テキスト プレースホルダー 6"/>
          <p:cNvSpPr>
            <a:spLocks noGrp="1"/>
          </p:cNvSpPr>
          <p:nvPr>
            <p:ph type="body" sz="quarter" idx="16" hasCustomPrompt="1"/>
          </p:nvPr>
        </p:nvSpPr>
        <p:spPr>
          <a:xfrm>
            <a:off x="9000876" y="3200754"/>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4563382"/>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926010"/>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7288638"/>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783772" y="329873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7430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265226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01315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537404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673493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円/楕円 14"/>
          <p:cNvSpPr/>
          <p:nvPr userDrawn="1"/>
        </p:nvSpPr>
        <p:spPr>
          <a:xfrm>
            <a:off x="8280234" y="809582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8" name="テキスト プレースホルダー 6"/>
          <p:cNvSpPr>
            <a:spLocks noGrp="1"/>
          </p:cNvSpPr>
          <p:nvPr>
            <p:ph type="body" sz="quarter" idx="16" hasCustomPrompt="1"/>
          </p:nvPr>
        </p:nvSpPr>
        <p:spPr>
          <a:xfrm>
            <a:off x="9000876" y="2442119"/>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3804747"/>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167375"/>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6530003"/>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9000876" y="7892631"/>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783772" y="322616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12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アーチ 19"/>
          <p:cNvSpPr/>
          <p:nvPr userDrawn="1"/>
        </p:nvSpPr>
        <p:spPr>
          <a:xfrm rot="3600000">
            <a:off x="1165671" y="294313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アーチ 20"/>
          <p:cNvSpPr/>
          <p:nvPr userDrawn="1"/>
        </p:nvSpPr>
        <p:spPr>
          <a:xfrm rot="6618510">
            <a:off x="1282259" y="305972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テキスト プレースホルダー 6"/>
          <p:cNvSpPr>
            <a:spLocks noGrp="1"/>
          </p:cNvSpPr>
          <p:nvPr>
            <p:ph type="body" sz="quarter" idx="15" hasCustomPrompt="1"/>
          </p:nvPr>
        </p:nvSpPr>
        <p:spPr>
          <a:xfrm>
            <a:off x="2023051" y="3178605"/>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2709066" y="3884782"/>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9415504" y="294003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アーチ 27"/>
          <p:cNvSpPr/>
          <p:nvPr userDrawn="1"/>
        </p:nvSpPr>
        <p:spPr>
          <a:xfrm rot="6618510">
            <a:off x="9532092" y="305662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6"/>
          <p:cNvSpPr>
            <a:spLocks noGrp="1"/>
          </p:cNvSpPr>
          <p:nvPr>
            <p:ph type="body" sz="quarter" idx="16" hasCustomPrompt="1"/>
          </p:nvPr>
        </p:nvSpPr>
        <p:spPr>
          <a:xfrm>
            <a:off x="10272884" y="3175508"/>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10958899" y="3881685"/>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890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1246656" y="7912524"/>
            <a:ext cx="15794443" cy="1090364"/>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7" name="角丸四角形 36"/>
          <p:cNvSpPr/>
          <p:nvPr userDrawn="1"/>
        </p:nvSpPr>
        <p:spPr>
          <a:xfrm>
            <a:off x="1246656" y="6547141"/>
            <a:ext cx="15794443" cy="1090364"/>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6" name="角丸四角形 35"/>
          <p:cNvSpPr/>
          <p:nvPr userDrawn="1"/>
        </p:nvSpPr>
        <p:spPr>
          <a:xfrm>
            <a:off x="1246656" y="2450995"/>
            <a:ext cx="15794443" cy="1090364"/>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5" name="角丸四角形 34"/>
          <p:cNvSpPr/>
          <p:nvPr userDrawn="1"/>
        </p:nvSpPr>
        <p:spPr>
          <a:xfrm>
            <a:off x="1246656" y="3816377"/>
            <a:ext cx="15794443" cy="1090364"/>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3" name="角丸四角形 32"/>
          <p:cNvSpPr/>
          <p:nvPr userDrawn="1"/>
        </p:nvSpPr>
        <p:spPr>
          <a:xfrm>
            <a:off x="1246656" y="5181759"/>
            <a:ext cx="15794443" cy="1090364"/>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5" name="円/楕円 4"/>
          <p:cNvSpPr/>
          <p:nvPr userDrawn="1"/>
        </p:nvSpPr>
        <p:spPr>
          <a:xfrm>
            <a:off x="16057427" y="2582432"/>
            <a:ext cx="828000" cy="828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円/楕円 43"/>
          <p:cNvSpPr/>
          <p:nvPr userDrawn="1"/>
        </p:nvSpPr>
        <p:spPr>
          <a:xfrm>
            <a:off x="16057427" y="3947305"/>
            <a:ext cx="828000" cy="828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5" name="円/楕円 44"/>
          <p:cNvSpPr/>
          <p:nvPr userDrawn="1"/>
        </p:nvSpPr>
        <p:spPr>
          <a:xfrm>
            <a:off x="16057427" y="5312687"/>
            <a:ext cx="828000" cy="828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6" name="円/楕円 45"/>
          <p:cNvSpPr/>
          <p:nvPr userDrawn="1"/>
        </p:nvSpPr>
        <p:spPr>
          <a:xfrm>
            <a:off x="16057427" y="6678578"/>
            <a:ext cx="828000" cy="828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4"/>
              </a:solidFill>
            </a:endParaRPr>
          </a:p>
        </p:txBody>
      </p:sp>
      <p:sp>
        <p:nvSpPr>
          <p:cNvPr id="47" name="円/楕円 46"/>
          <p:cNvSpPr/>
          <p:nvPr userDrawn="1"/>
        </p:nvSpPr>
        <p:spPr>
          <a:xfrm>
            <a:off x="16057427" y="8043961"/>
            <a:ext cx="828000" cy="828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16" hasCustomPrompt="1"/>
          </p:nvPr>
        </p:nvSpPr>
        <p:spPr>
          <a:xfrm>
            <a:off x="6922703" y="2456986"/>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922703" y="3822368"/>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922703" y="5187750"/>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922703" y="6553132"/>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922703" y="7918515"/>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1385199" y="2581923"/>
            <a:ext cx="5112067" cy="82850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0" name="角丸四角形 19"/>
          <p:cNvSpPr/>
          <p:nvPr userDrawn="1"/>
        </p:nvSpPr>
        <p:spPr>
          <a:xfrm>
            <a:off x="1385199" y="3947305"/>
            <a:ext cx="5112067" cy="82850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1" name="角丸四角形 20"/>
          <p:cNvSpPr/>
          <p:nvPr userDrawn="1"/>
        </p:nvSpPr>
        <p:spPr>
          <a:xfrm>
            <a:off x="1385199" y="8043452"/>
            <a:ext cx="5112067" cy="82850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3" name="角丸四角形 22"/>
          <p:cNvSpPr/>
          <p:nvPr userDrawn="1"/>
        </p:nvSpPr>
        <p:spPr>
          <a:xfrm>
            <a:off x="1385199" y="5312687"/>
            <a:ext cx="5112067" cy="82850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5" name="角丸四角形 24"/>
          <p:cNvSpPr/>
          <p:nvPr userDrawn="1"/>
        </p:nvSpPr>
        <p:spPr>
          <a:xfrm>
            <a:off x="1385199" y="6678069"/>
            <a:ext cx="5112067" cy="82850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680652" y="2723411"/>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680652" y="8184940"/>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680652" y="4088792"/>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680652" y="5454174"/>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680652" y="6819556"/>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4283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4364182"/>
            <a:ext cx="18288000" cy="2604654"/>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492804" y="6636573"/>
            <a:ext cx="711250" cy="711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4958781" y="5060322"/>
            <a:ext cx="711250" cy="711250"/>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7424758" y="6111156"/>
            <a:ext cx="711250" cy="711250"/>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9890735" y="4534905"/>
            <a:ext cx="711250" cy="711250"/>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356712" y="5585739"/>
            <a:ext cx="711250" cy="711250"/>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4822689" y="4009488"/>
            <a:ext cx="711250" cy="711250"/>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9774395"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2619829" y="6763598"/>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5085806" y="5187347"/>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551783" y="6238181"/>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017760" y="4661930"/>
            <a:ext cx="457200" cy="457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483737" y="5712764"/>
            <a:ext cx="457200" cy="45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4949714" y="4136513"/>
            <a:ext cx="457200" cy="457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6"/>
          <p:cNvSpPr>
            <a:spLocks noGrp="1"/>
          </p:cNvSpPr>
          <p:nvPr>
            <p:ph type="body" sz="quarter" idx="21" hasCustomPrompt="1"/>
          </p:nvPr>
        </p:nvSpPr>
        <p:spPr>
          <a:xfrm>
            <a:off x="828986" y="7499181"/>
            <a:ext cx="4038886" cy="720080"/>
          </a:xfrm>
        </p:spPr>
        <p:txBody>
          <a:bodyPr anchor="b">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820329" y="825482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1228249" y="815741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プレースホルダー 6"/>
          <p:cNvSpPr>
            <a:spLocks noGrp="1"/>
          </p:cNvSpPr>
          <p:nvPr>
            <p:ph type="body" sz="quarter" idx="25" hasCustomPrompt="1"/>
          </p:nvPr>
        </p:nvSpPr>
        <p:spPr>
          <a:xfrm>
            <a:off x="3269317" y="4166956"/>
            <a:ext cx="4038886" cy="720080"/>
          </a:xfrm>
        </p:spPr>
        <p:txBody>
          <a:bodyPr anchor="b">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3260660" y="285777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3668580" y="4136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プレースホルダー 6"/>
          <p:cNvSpPr>
            <a:spLocks noGrp="1"/>
          </p:cNvSpPr>
          <p:nvPr>
            <p:ph type="body" sz="quarter" idx="27" hasCustomPrompt="1"/>
          </p:nvPr>
        </p:nvSpPr>
        <p:spPr>
          <a:xfrm>
            <a:off x="5780871" y="6987783"/>
            <a:ext cx="4038886" cy="720080"/>
          </a:xfrm>
        </p:spPr>
        <p:txBody>
          <a:bodyPr anchor="b">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5772214" y="7743427"/>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6180134" y="7646019"/>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プレースホルダー 6"/>
          <p:cNvSpPr>
            <a:spLocks noGrp="1"/>
          </p:cNvSpPr>
          <p:nvPr>
            <p:ph type="body" sz="quarter" idx="29" hasCustomPrompt="1"/>
          </p:nvPr>
        </p:nvSpPr>
        <p:spPr>
          <a:xfrm>
            <a:off x="8213061" y="3710116"/>
            <a:ext cx="4038886" cy="720080"/>
          </a:xfrm>
        </p:spPr>
        <p:txBody>
          <a:bodyPr anchor="b">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8204404" y="240093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8612324" y="3679673"/>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6"/>
          <p:cNvSpPr>
            <a:spLocks noGrp="1"/>
          </p:cNvSpPr>
          <p:nvPr>
            <p:ph type="body" sz="quarter" idx="31" hasCustomPrompt="1"/>
          </p:nvPr>
        </p:nvSpPr>
        <p:spPr>
          <a:xfrm>
            <a:off x="10698970" y="6448511"/>
            <a:ext cx="4038886" cy="720080"/>
          </a:xfrm>
        </p:spPr>
        <p:txBody>
          <a:bodyPr anchor="b">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10690313" y="720415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11098233" y="7106747"/>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プレースホルダー 6"/>
          <p:cNvSpPr>
            <a:spLocks noGrp="1"/>
          </p:cNvSpPr>
          <p:nvPr>
            <p:ph type="body" sz="quarter" idx="33" hasCustomPrompt="1"/>
          </p:nvPr>
        </p:nvSpPr>
        <p:spPr>
          <a:xfrm>
            <a:off x="13145015" y="3169429"/>
            <a:ext cx="4038886" cy="720080"/>
          </a:xfrm>
        </p:spPr>
        <p:txBody>
          <a:bodyPr anchor="b">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13136358" y="1860244"/>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13544278" y="3138986"/>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70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a:off x="8911773" y="4274459"/>
            <a:ext cx="1748970" cy="174897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角三角形 10"/>
          <p:cNvSpPr/>
          <p:nvPr userDrawn="1"/>
        </p:nvSpPr>
        <p:spPr>
          <a:xfrm rot="10800000">
            <a:off x="8911771" y="4274458"/>
            <a:ext cx="1748970" cy="174897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a:off x="8911773" y="2525488"/>
            <a:ext cx="1748970" cy="174897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75000"/>
                </a:schemeClr>
              </a:solidFill>
            </a:endParaRPr>
          </a:p>
        </p:txBody>
      </p:sp>
      <p:sp>
        <p:nvSpPr>
          <p:cNvPr id="13" name="直角三角形 12"/>
          <p:cNvSpPr/>
          <p:nvPr userDrawn="1"/>
        </p:nvSpPr>
        <p:spPr>
          <a:xfrm rot="5400000">
            <a:off x="8911773" y="6023429"/>
            <a:ext cx="1748970" cy="174897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6200000">
            <a:off x="8911774" y="6023428"/>
            <a:ext cx="1748970" cy="17489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角三角形 14"/>
          <p:cNvSpPr/>
          <p:nvPr userDrawn="1"/>
        </p:nvSpPr>
        <p:spPr>
          <a:xfrm rot="5400000">
            <a:off x="10660744" y="6023429"/>
            <a:ext cx="1748970" cy="174897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p:cNvSpPr/>
          <p:nvPr userDrawn="1"/>
        </p:nvSpPr>
        <p:spPr>
          <a:xfrm rot="10800000">
            <a:off x="7162800" y="6023430"/>
            <a:ext cx="1748970" cy="17489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p:cNvSpPr/>
          <p:nvPr userDrawn="1"/>
        </p:nvSpPr>
        <p:spPr>
          <a:xfrm>
            <a:off x="7162802" y="6023431"/>
            <a:ext cx="1748970" cy="174897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p:cNvSpPr/>
          <p:nvPr userDrawn="1"/>
        </p:nvSpPr>
        <p:spPr>
          <a:xfrm rot="10800000">
            <a:off x="7162800" y="7772401"/>
            <a:ext cx="1748970" cy="174897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7162798" y="4274460"/>
            <a:ext cx="1748970" cy="1748970"/>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角三角形 19"/>
          <p:cNvSpPr/>
          <p:nvPr userDrawn="1"/>
        </p:nvSpPr>
        <p:spPr>
          <a:xfrm rot="5400000">
            <a:off x="7162797" y="4274462"/>
            <a:ext cx="1748970" cy="17489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p:cNvSpPr/>
          <p:nvPr userDrawn="1"/>
        </p:nvSpPr>
        <p:spPr>
          <a:xfrm rot="16200000">
            <a:off x="5413827" y="4274460"/>
            <a:ext cx="1748970" cy="17489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山形 21"/>
          <p:cNvSpPr/>
          <p:nvPr userDrawn="1"/>
        </p:nvSpPr>
        <p:spPr>
          <a:xfrm rot="5400000">
            <a:off x="9251837" y="5325560"/>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山形 22"/>
          <p:cNvSpPr/>
          <p:nvPr userDrawn="1"/>
        </p:nvSpPr>
        <p:spPr>
          <a:xfrm rot="10800000">
            <a:off x="9251837"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山形 23"/>
          <p:cNvSpPr/>
          <p:nvPr userDrawn="1"/>
        </p:nvSpPr>
        <p:spPr>
          <a:xfrm rot="16200000">
            <a:off x="8140363"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山形 24"/>
          <p:cNvSpPr/>
          <p:nvPr userDrawn="1"/>
        </p:nvSpPr>
        <p:spPr>
          <a:xfrm>
            <a:off x="8118169" y="5347754"/>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図プレースホルダー 12"/>
          <p:cNvSpPr>
            <a:spLocks noGrp="1"/>
          </p:cNvSpPr>
          <p:nvPr userDrawn="1">
            <p:ph type="pic" sz="quarter" idx="17" hasCustomPrompt="1"/>
          </p:nvPr>
        </p:nvSpPr>
        <p:spPr>
          <a:xfrm>
            <a:off x="9897908"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9897908"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7285334"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7285334"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10711541" y="4310738"/>
            <a:ext cx="5828323"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10711541" y="4898573"/>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8982905" y="7837714"/>
            <a:ext cx="5828323"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8982905" y="8425549"/>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1283667" y="6163369"/>
            <a:ext cx="5828323"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769257" y="6751204"/>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3010870" y="2599783"/>
            <a:ext cx="5828323" cy="720080"/>
          </a:xfrm>
        </p:spPr>
        <p:txBody>
          <a:bodyPr anchor="t">
            <a:noAutofit/>
          </a:bodyPr>
          <a:lstStyle>
            <a:lvl1pPr algn="r">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2496460" y="3187618"/>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76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725872" y="2982872"/>
            <a:ext cx="17560541" cy="2475756"/>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6" name="グループ化 5"/>
          <p:cNvGrpSpPr/>
          <p:nvPr userDrawn="1"/>
        </p:nvGrpSpPr>
        <p:grpSpPr>
          <a:xfrm>
            <a:off x="487876" y="4364335"/>
            <a:ext cx="17798537" cy="1332290"/>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7" name="グループ化 36"/>
          <p:cNvGrpSpPr/>
          <p:nvPr userDrawn="1"/>
        </p:nvGrpSpPr>
        <p:grpSpPr>
          <a:xfrm>
            <a:off x="725872" y="5984782"/>
            <a:ext cx="17560541" cy="2475756"/>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6" name="グループ化 35"/>
          <p:cNvGrpSpPr/>
          <p:nvPr userDrawn="1"/>
        </p:nvGrpSpPr>
        <p:grpSpPr>
          <a:xfrm>
            <a:off x="487876" y="5746786"/>
            <a:ext cx="17798537" cy="1332289"/>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userDrawn="1">
            <p:ph type="pic" sz="quarter" idx="16" hasCustomPrompt="1"/>
          </p:nvPr>
        </p:nvSpPr>
        <p:spPr>
          <a:xfrm>
            <a:off x="10798684" y="3330403"/>
            <a:ext cx="629562" cy="62956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10798684" y="4707315"/>
            <a:ext cx="629562" cy="62956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10798684" y="6071701"/>
            <a:ext cx="629562" cy="629562"/>
          </a:xfrm>
        </p:spPr>
        <p:txBody>
          <a:bodyPr>
            <a:normAutofit/>
          </a:bodyPr>
          <a:lstStyle>
            <a:lvl1pPr>
              <a:defRPr sz="11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10798684" y="7436088"/>
            <a:ext cx="629562" cy="629562"/>
          </a:xfrm>
        </p:spPr>
        <p:txBody>
          <a:bodyPr>
            <a:normAutofit/>
          </a:bodyPr>
          <a:lstStyle>
            <a:lvl1pPr>
              <a:defRPr sz="11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11572026" y="3048998"/>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11572026" y="4443163"/>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11572026" y="581860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11572026" y="719455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1042306" y="3021842"/>
            <a:ext cx="6840760" cy="2213144"/>
          </a:xfrm>
        </p:spPr>
        <p:txBody>
          <a:bodyPr anchor="b">
            <a:noAutofit/>
          </a:bodyPr>
          <a:lstStyle>
            <a:lvl1pPr algn="l">
              <a:lnSpc>
                <a:spcPct val="100000"/>
              </a:lnSpc>
              <a:spcBef>
                <a:spcPts val="0"/>
              </a:spcBef>
              <a:defRPr sz="44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1042306" y="6316961"/>
            <a:ext cx="6840760" cy="2554850"/>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136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8924620" y="4038600"/>
            <a:ext cx="137886" cy="624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223905" y="3285719"/>
            <a:ext cx="137886" cy="70012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523189" y="4989169"/>
            <a:ext cx="137889" cy="5297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625334" y="7342910"/>
            <a:ext cx="137888" cy="29440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8326050" y="5686379"/>
            <a:ext cx="136227" cy="4600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22476" y="6692619"/>
            <a:ext cx="137886" cy="3594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rot="16200000">
            <a:off x="5841639" y="1306532"/>
            <a:ext cx="136802" cy="7502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121100" y="4475678"/>
            <a:ext cx="1163782" cy="11637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3694948" y="2772229"/>
            <a:ext cx="1163782" cy="1163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656659" y="6179128"/>
            <a:ext cx="1163782" cy="11637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5846539" y="5172888"/>
            <a:ext cx="1163782" cy="11637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3434874" y="3525108"/>
            <a:ext cx="1163782" cy="1163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14016765" y="6820669"/>
            <a:ext cx="1163782" cy="1163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rot="16200000">
            <a:off x="6759255" y="3628311"/>
            <a:ext cx="136801" cy="62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rot="16200000">
            <a:off x="6957844" y="1018572"/>
            <a:ext cx="136800" cy="4671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rot="16200000">
            <a:off x="11175710" y="1787510"/>
            <a:ext cx="136800" cy="4638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rot="16200000">
            <a:off x="12127376" y="1885054"/>
            <a:ext cx="136800" cy="773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rot="16200000">
            <a:off x="11349918" y="4609576"/>
            <a:ext cx="136800" cy="5585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a:spLocks noChangeAspect="1"/>
          </p:cNvSpPr>
          <p:nvPr userDrawn="1"/>
        </p:nvSpPr>
        <p:spPr>
          <a:xfrm rot="5400000" flipH="1" flipV="1">
            <a:off x="9224992" y="3285719"/>
            <a:ext cx="136800" cy="13680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a:spLocks noChangeAspect="1"/>
          </p:cNvSpPr>
          <p:nvPr userDrawn="1"/>
        </p:nvSpPr>
        <p:spPr>
          <a:xfrm rot="5400000" flipH="1" flipV="1">
            <a:off x="9524279" y="4989172"/>
            <a:ext cx="136800" cy="1368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a:spLocks noChangeAspect="1"/>
          </p:cNvSpPr>
          <p:nvPr userDrawn="1"/>
        </p:nvSpPr>
        <p:spPr>
          <a:xfrm rot="5400000" flipH="1" flipV="1">
            <a:off x="9823564" y="6692618"/>
            <a:ext cx="136800" cy="1368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角三角形 31"/>
          <p:cNvSpPr>
            <a:spLocks noChangeAspect="1"/>
          </p:cNvSpPr>
          <p:nvPr userDrawn="1"/>
        </p:nvSpPr>
        <p:spPr>
          <a:xfrm rot="16200000" flipV="1">
            <a:off x="8325477" y="5686380"/>
            <a:ext cx="136800" cy="136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a:spLocks noChangeAspect="1"/>
          </p:cNvSpPr>
          <p:nvPr userDrawn="1"/>
        </p:nvSpPr>
        <p:spPr>
          <a:xfrm rot="16200000" flipV="1">
            <a:off x="8924620" y="4038599"/>
            <a:ext cx="136800" cy="13680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p:cNvSpPr>
            <a:spLocks noChangeAspect="1"/>
          </p:cNvSpPr>
          <p:nvPr userDrawn="1"/>
        </p:nvSpPr>
        <p:spPr>
          <a:xfrm rot="16200000" flipV="1">
            <a:off x="8626554" y="7334159"/>
            <a:ext cx="136800" cy="13680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7"/>
          <p:cNvSpPr>
            <a:spLocks noGrp="1"/>
          </p:cNvSpPr>
          <p:nvPr>
            <p:ph type="pic" sz="quarter" idx="16" hasCustomPrompt="1"/>
          </p:nvPr>
        </p:nvSpPr>
        <p:spPr>
          <a:xfrm>
            <a:off x="3999721" y="3077002"/>
            <a:ext cx="554236" cy="554236"/>
          </a:xfrm>
        </p:spPr>
        <p:txBody>
          <a:bodyPr>
            <a:normAutofit/>
          </a:bodyPr>
          <a:lstStyle>
            <a:lvl1pPr>
              <a:defRPr sz="11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13739647" y="3829881"/>
            <a:ext cx="554236" cy="554236"/>
          </a:xfrm>
        </p:spPr>
        <p:txBody>
          <a:bodyPr>
            <a:normAutofit/>
          </a:bodyPr>
          <a:lstStyle>
            <a:lvl1pPr>
              <a:defRPr sz="11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1425873" y="4780451"/>
            <a:ext cx="554236" cy="554236"/>
          </a:xfrm>
        </p:spPr>
        <p:txBody>
          <a:bodyPr>
            <a:normAutofit/>
          </a:bodyPr>
          <a:lstStyle>
            <a:lvl1pPr>
              <a:defRPr sz="11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2961432" y="6483901"/>
            <a:ext cx="554236" cy="554236"/>
          </a:xfrm>
        </p:spPr>
        <p:txBody>
          <a:bodyPr>
            <a:normAutofit/>
          </a:bodyPr>
          <a:lstStyle>
            <a:lvl1pPr>
              <a:defRPr sz="11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6151312" y="5477661"/>
            <a:ext cx="554236" cy="554236"/>
          </a:xfrm>
        </p:spPr>
        <p:txBody>
          <a:bodyPr>
            <a:normAutofit/>
          </a:bodyPr>
          <a:lstStyle>
            <a:lvl1pPr>
              <a:defRPr sz="11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14321538" y="7125441"/>
            <a:ext cx="554236" cy="554236"/>
          </a:xfrm>
        </p:spPr>
        <p:txBody>
          <a:bodyPr>
            <a:normAutofit/>
          </a:bodyPr>
          <a:lstStyle>
            <a:lvl1pPr>
              <a:defRPr sz="11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4858730" y="2647019"/>
            <a:ext cx="4202689"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4856423" y="3460670"/>
            <a:ext cx="3770131"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2294338" y="4352219"/>
            <a:ext cx="5602753"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2292031" y="5165871"/>
            <a:ext cx="5618914" cy="916274"/>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3822748" y="6055668"/>
            <a:ext cx="4202689"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3820441" y="6869319"/>
            <a:ext cx="4173632"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9832866" y="3407702"/>
            <a:ext cx="3602008"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9822476" y="4175400"/>
            <a:ext cx="3612398"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10252364" y="5008647"/>
            <a:ext cx="5555810" cy="720080"/>
          </a:xfrm>
        </p:spPr>
        <p:txBody>
          <a:bodyPr anchor="t">
            <a:noAutofit/>
          </a:bodyPr>
          <a:lstStyle>
            <a:lvl1pPr algn="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10236338" y="5776345"/>
            <a:ext cx="5571836"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10249294" y="6703262"/>
            <a:ext cx="3739229" cy="720080"/>
          </a:xfrm>
        </p:spPr>
        <p:txBody>
          <a:bodyPr anchor="t">
            <a:noAutofit/>
          </a:bodyPr>
          <a:lstStyle>
            <a:lvl1pPr algn="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10238508" y="7470960"/>
            <a:ext cx="3750015"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23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250770" y="6029234"/>
            <a:ext cx="1669777" cy="1669777"/>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365866" y="3696516"/>
            <a:ext cx="1669777" cy="1669777"/>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0365866" y="6029234"/>
            <a:ext cx="1669777" cy="1669777"/>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6250770" y="3696516"/>
            <a:ext cx="1669777" cy="1669777"/>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8308318" y="7275425"/>
            <a:ext cx="1669777" cy="1669777"/>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8308318" y="2478453"/>
            <a:ext cx="1669777" cy="1669777"/>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390210" y="3959056"/>
            <a:ext cx="3505993" cy="3505993"/>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21" hasCustomPrompt="1"/>
          </p:nvPr>
        </p:nvSpPr>
        <p:spPr>
          <a:xfrm>
            <a:off x="13106455" y="2570241"/>
            <a:ext cx="4782428"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13106455" y="3325885"/>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13251595" y="322847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2" name="テキスト プレースホルダー 6"/>
          <p:cNvSpPr>
            <a:spLocks noGrp="1"/>
          </p:cNvSpPr>
          <p:nvPr userDrawn="1">
            <p:ph type="body" sz="quarter" idx="25" hasCustomPrompt="1"/>
          </p:nvPr>
        </p:nvSpPr>
        <p:spPr>
          <a:xfrm>
            <a:off x="13106455" y="4845306"/>
            <a:ext cx="4782428"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13106455" y="5600950"/>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3251595" y="550354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5" name="テキスト プレースホルダー 6"/>
          <p:cNvSpPr>
            <a:spLocks noGrp="1"/>
          </p:cNvSpPr>
          <p:nvPr userDrawn="1">
            <p:ph type="body" sz="quarter" idx="27" hasCustomPrompt="1"/>
          </p:nvPr>
        </p:nvSpPr>
        <p:spPr>
          <a:xfrm>
            <a:off x="13106455" y="7120372"/>
            <a:ext cx="4782428"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13106455" y="7876016"/>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13251595" y="777860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8" name="テキスト プレースホルダー 6"/>
          <p:cNvSpPr>
            <a:spLocks noGrp="1"/>
          </p:cNvSpPr>
          <p:nvPr userDrawn="1">
            <p:ph type="body" sz="quarter" idx="29" hasCustomPrompt="1"/>
          </p:nvPr>
        </p:nvSpPr>
        <p:spPr>
          <a:xfrm>
            <a:off x="737849" y="2573429"/>
            <a:ext cx="4782428" cy="720080"/>
          </a:xfrm>
        </p:spPr>
        <p:txBody>
          <a:bodyPr anchor="b">
            <a:noAutofit/>
          </a:bodyPr>
          <a:lstStyle>
            <a:lvl1pPr algn="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717346" y="3329073"/>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2149291" y="3231665"/>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テキスト プレースホルダー 6"/>
          <p:cNvSpPr>
            <a:spLocks noGrp="1"/>
          </p:cNvSpPr>
          <p:nvPr userDrawn="1">
            <p:ph type="body" sz="quarter" idx="31" hasCustomPrompt="1"/>
          </p:nvPr>
        </p:nvSpPr>
        <p:spPr>
          <a:xfrm>
            <a:off x="737849" y="4848494"/>
            <a:ext cx="4782428" cy="720080"/>
          </a:xfrm>
        </p:spPr>
        <p:txBody>
          <a:bodyPr anchor="b">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717346" y="5604138"/>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2149291" y="550673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4" name="テキスト プレースホルダー 6"/>
          <p:cNvSpPr>
            <a:spLocks noGrp="1"/>
          </p:cNvSpPr>
          <p:nvPr userDrawn="1">
            <p:ph type="body" sz="quarter" idx="33" hasCustomPrompt="1"/>
          </p:nvPr>
        </p:nvSpPr>
        <p:spPr>
          <a:xfrm>
            <a:off x="737849" y="7123560"/>
            <a:ext cx="4782428" cy="720080"/>
          </a:xfrm>
        </p:spPr>
        <p:txBody>
          <a:bodyPr anchor="b">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717346" y="7879204"/>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149291" y="7781796"/>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9" name="フリーフォーム 38"/>
          <p:cNvSpPr/>
          <p:nvPr userDrawn="1"/>
        </p:nvSpPr>
        <p:spPr>
          <a:xfrm>
            <a:off x="10116457" y="2590193"/>
            <a:ext cx="2832008" cy="588436"/>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9807941">
            <a:off x="12317423" y="5048183"/>
            <a:ext cx="638443" cy="584694"/>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a:off x="5646057" y="7823200"/>
            <a:ext cx="2670629" cy="905959"/>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a:off x="5544457" y="5529943"/>
            <a:ext cx="1103086" cy="435428"/>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userDrawn="1"/>
        </p:nvSpPr>
        <p:spPr>
          <a:xfrm>
            <a:off x="5580743" y="3211286"/>
            <a:ext cx="1161143" cy="420914"/>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userDrawn="1"/>
        </p:nvSpPr>
        <p:spPr>
          <a:xfrm>
            <a:off x="11990522" y="7765143"/>
            <a:ext cx="957943" cy="190941"/>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7"/>
          <p:cNvSpPr>
            <a:spLocks noGrp="1"/>
          </p:cNvSpPr>
          <p:nvPr userDrawn="1">
            <p:ph type="pic" sz="quarter" idx="17" hasCustomPrompt="1"/>
          </p:nvPr>
        </p:nvSpPr>
        <p:spPr>
          <a:xfrm>
            <a:off x="8823370" y="2961522"/>
            <a:ext cx="667049" cy="667049"/>
          </a:xfrm>
        </p:spPr>
        <p:txBody>
          <a:bodyPr>
            <a:normAutofit/>
          </a:bodyPr>
          <a:lstStyle>
            <a:lvl1pPr>
              <a:defRPr sz="11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10896203"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10896203"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8823370" y="7787538"/>
            <a:ext cx="667049" cy="667049"/>
          </a:xfrm>
        </p:spPr>
        <p:txBody>
          <a:bodyPr>
            <a:normAutofit/>
          </a:bodyPr>
          <a:lstStyle>
            <a:lvl1pPr>
              <a:defRPr sz="11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6772410"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6772410"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7714991" y="4659086"/>
            <a:ext cx="2851409" cy="2162627"/>
          </a:xfrm>
        </p:spPr>
        <p:txBody>
          <a:bodyPr anchor="ctr">
            <a:noAutofit/>
          </a:bodyPr>
          <a:lstStyle>
            <a:lvl1pPr algn="ctr">
              <a:defRPr sz="36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526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5160785"/>
            <a:ext cx="7773622" cy="2739165"/>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正方形/長方形 35"/>
          <p:cNvSpPr/>
          <p:nvPr userDrawn="1"/>
        </p:nvSpPr>
        <p:spPr>
          <a:xfrm>
            <a:off x="0" y="2421624"/>
            <a:ext cx="7773622" cy="2739165"/>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25"/>
          <p:cNvSpPr/>
          <p:nvPr userDrawn="1"/>
        </p:nvSpPr>
        <p:spPr>
          <a:xfrm>
            <a:off x="10512792" y="5160783"/>
            <a:ext cx="7773621" cy="2739165"/>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直角三角形 33"/>
          <p:cNvSpPr/>
          <p:nvPr userDrawn="1"/>
        </p:nvSpPr>
        <p:spPr>
          <a:xfrm rot="13500000">
            <a:off x="9713304" y="5561922"/>
            <a:ext cx="1936884" cy="1936884"/>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5" name="正方形/長方形 24"/>
          <p:cNvSpPr/>
          <p:nvPr userDrawn="1"/>
        </p:nvSpPr>
        <p:spPr>
          <a:xfrm>
            <a:off x="10512791" y="2421618"/>
            <a:ext cx="7773621" cy="2739165"/>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直角三角形 32"/>
          <p:cNvSpPr/>
          <p:nvPr userDrawn="1"/>
        </p:nvSpPr>
        <p:spPr>
          <a:xfrm rot="13500000">
            <a:off x="9713304" y="2822754"/>
            <a:ext cx="1936884" cy="1936884"/>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0" name="直角三角形 29"/>
          <p:cNvSpPr/>
          <p:nvPr userDrawn="1"/>
        </p:nvSpPr>
        <p:spPr>
          <a:xfrm rot="2700000">
            <a:off x="6638095" y="5561922"/>
            <a:ext cx="1936884" cy="1936884"/>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9" name="直角三角形 28"/>
          <p:cNvSpPr/>
          <p:nvPr userDrawn="1"/>
        </p:nvSpPr>
        <p:spPr>
          <a:xfrm rot="2700000">
            <a:off x="6638095" y="2822754"/>
            <a:ext cx="1936884" cy="1936884"/>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9" name="直角三角形 8"/>
          <p:cNvSpPr/>
          <p:nvPr userDrawn="1"/>
        </p:nvSpPr>
        <p:spPr>
          <a:xfrm rot="2700000">
            <a:off x="6805180" y="2822762"/>
            <a:ext cx="1936884" cy="1936884"/>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5" name="直角三角形 4"/>
          <p:cNvSpPr/>
          <p:nvPr userDrawn="1"/>
        </p:nvSpPr>
        <p:spPr>
          <a:xfrm rot="13500000">
            <a:off x="6805180" y="2822762"/>
            <a:ext cx="1936884" cy="1936884"/>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2700000">
            <a:off x="9544349" y="2822760"/>
            <a:ext cx="1936884" cy="1936884"/>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直角三角形 10"/>
          <p:cNvSpPr/>
          <p:nvPr userDrawn="1"/>
        </p:nvSpPr>
        <p:spPr>
          <a:xfrm rot="13500000">
            <a:off x="9544349" y="2822760"/>
            <a:ext cx="1936884" cy="1936884"/>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直角三角形 11"/>
          <p:cNvSpPr/>
          <p:nvPr userDrawn="1"/>
        </p:nvSpPr>
        <p:spPr>
          <a:xfrm rot="13500000">
            <a:off x="6805179" y="5561931"/>
            <a:ext cx="1936884" cy="1936884"/>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直角三角形 12"/>
          <p:cNvSpPr/>
          <p:nvPr userDrawn="1"/>
        </p:nvSpPr>
        <p:spPr>
          <a:xfrm rot="2700000">
            <a:off x="6805179" y="5561931"/>
            <a:ext cx="1936884" cy="1936884"/>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直角三角形 13"/>
          <p:cNvSpPr/>
          <p:nvPr userDrawn="1"/>
        </p:nvSpPr>
        <p:spPr>
          <a:xfrm rot="2700000">
            <a:off x="9544348" y="5561929"/>
            <a:ext cx="1936884" cy="1936884"/>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直角三角形 14"/>
          <p:cNvSpPr/>
          <p:nvPr userDrawn="1"/>
        </p:nvSpPr>
        <p:spPr>
          <a:xfrm rot="13500000">
            <a:off x="9544348" y="5561929"/>
            <a:ext cx="1936884" cy="1936884"/>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テキスト プレースホルダー 18"/>
          <p:cNvSpPr>
            <a:spLocks noGrp="1"/>
          </p:cNvSpPr>
          <p:nvPr>
            <p:ph type="body" sz="quarter" idx="14" hasCustomPrompt="1"/>
          </p:nvPr>
        </p:nvSpPr>
        <p:spPr>
          <a:xfrm>
            <a:off x="7233871"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9973040"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7233872"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9973041"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626300" y="2538669"/>
            <a:ext cx="5361141" cy="2505075"/>
          </a:xfrm>
        </p:spPr>
        <p:txBody>
          <a:bodyPr anchor="ctr">
            <a:normAutofit/>
          </a:bodyPr>
          <a:lstStyle>
            <a:lvl1pPr marL="342900" indent="-342900">
              <a:buClr>
                <a:schemeClr val="accent5"/>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625965" y="5277830"/>
            <a:ext cx="5361141" cy="2505075"/>
          </a:xfrm>
        </p:spPr>
        <p:txBody>
          <a:bodyPr anchor="ctr">
            <a:normAutofit/>
          </a:bodyPr>
          <a:lstStyle>
            <a:lvl1pPr marL="342900" indent="-342900">
              <a:buClr>
                <a:schemeClr val="accent3"/>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12114295" y="2538668"/>
            <a:ext cx="5435004" cy="2505075"/>
          </a:xfrm>
        </p:spPr>
        <p:txBody>
          <a:bodyPr anchor="ctr">
            <a:normAutofit/>
          </a:bodyPr>
          <a:lstStyle>
            <a:lvl1pPr marL="342900" indent="-342900">
              <a:buClr>
                <a:schemeClr val="accent1"/>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12113960" y="5277829"/>
            <a:ext cx="5435004" cy="2505075"/>
          </a:xfrm>
        </p:spPr>
        <p:txBody>
          <a:bodyPr anchor="ctr">
            <a:normAutofit/>
          </a:bodyPr>
          <a:lstStyle>
            <a:lvl1pPr marL="342900" indent="-342900">
              <a:buClr>
                <a:schemeClr val="accent2"/>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2421624"/>
            <a:ext cx="526093" cy="2739165"/>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4" name="正方形/長方形 53"/>
          <p:cNvSpPr/>
          <p:nvPr userDrawn="1"/>
        </p:nvSpPr>
        <p:spPr>
          <a:xfrm>
            <a:off x="-1" y="5160792"/>
            <a:ext cx="526093" cy="2739165"/>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5" name="正方形/長方形 54"/>
          <p:cNvSpPr/>
          <p:nvPr userDrawn="1"/>
        </p:nvSpPr>
        <p:spPr>
          <a:xfrm>
            <a:off x="17760321" y="2421612"/>
            <a:ext cx="526093" cy="2739165"/>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6" name="正方形/長方形 55"/>
          <p:cNvSpPr/>
          <p:nvPr userDrawn="1"/>
        </p:nvSpPr>
        <p:spPr>
          <a:xfrm>
            <a:off x="17760320" y="5160780"/>
            <a:ext cx="526093" cy="2739165"/>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7" name="テキスト プレースホルダー 6"/>
          <p:cNvSpPr>
            <a:spLocks noGrp="1"/>
          </p:cNvSpPr>
          <p:nvPr>
            <p:ph type="body" sz="quarter" idx="22" hasCustomPrompt="1"/>
          </p:nvPr>
        </p:nvSpPr>
        <p:spPr>
          <a:xfrm>
            <a:off x="1078310" y="8292507"/>
            <a:ext cx="16200313" cy="10038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1222326" y="814849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85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ドーナツ 8"/>
          <p:cNvSpPr/>
          <p:nvPr userDrawn="1"/>
        </p:nvSpPr>
        <p:spPr>
          <a:xfrm>
            <a:off x="6262886" y="2738663"/>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アーチ 6"/>
          <p:cNvSpPr/>
          <p:nvPr userDrawn="1"/>
        </p:nvSpPr>
        <p:spPr>
          <a:xfrm>
            <a:off x="9178776" y="2738663"/>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 name="アーチ 6"/>
          <p:cNvSpPr/>
          <p:nvPr userDrawn="1"/>
        </p:nvSpPr>
        <p:spPr>
          <a:xfrm rot="5400000">
            <a:off x="9021655" y="550607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 name="アーチ 6"/>
          <p:cNvSpPr/>
          <p:nvPr userDrawn="1"/>
        </p:nvSpPr>
        <p:spPr>
          <a:xfrm rot="10800000">
            <a:off x="6254245" y="5348952"/>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 name="アーチ 6"/>
          <p:cNvSpPr/>
          <p:nvPr userDrawn="1"/>
        </p:nvSpPr>
        <p:spPr>
          <a:xfrm rot="16200000">
            <a:off x="6411365" y="258074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テキスト プレースホルダー 11"/>
          <p:cNvSpPr>
            <a:spLocks noGrp="1"/>
          </p:cNvSpPr>
          <p:nvPr>
            <p:ph type="body" sz="quarter" idx="31" hasCustomPrompt="1"/>
          </p:nvPr>
        </p:nvSpPr>
        <p:spPr>
          <a:xfrm>
            <a:off x="12158541" y="3702537"/>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12158541" y="2776995"/>
            <a:ext cx="5490610" cy="773203"/>
          </a:xfrm>
        </p:spPr>
        <p:txBody>
          <a:bodyPr anchor="b">
            <a:noAutofit/>
          </a:bodyPr>
          <a:lstStyle>
            <a:lvl1pPr algn="l">
              <a:lnSpc>
                <a:spcPct val="100000"/>
              </a:lnSpc>
              <a:spcBef>
                <a:spcPts val="0"/>
              </a:spcBef>
              <a:defRPr sz="28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12158541" y="6987902"/>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12158541" y="6062360"/>
            <a:ext cx="5490610" cy="773203"/>
          </a:xfrm>
        </p:spPr>
        <p:txBody>
          <a:bodyPr anchor="b">
            <a:noAutofit/>
          </a:bodyPr>
          <a:lstStyle>
            <a:lvl1pPr algn="l">
              <a:lnSpc>
                <a:spcPct val="100000"/>
              </a:lnSpc>
              <a:spcBef>
                <a:spcPts val="0"/>
              </a:spcBef>
              <a:defRPr sz="28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637261" y="3716588"/>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637261" y="2791046"/>
            <a:ext cx="5490610" cy="773203"/>
          </a:xfrm>
        </p:spPr>
        <p:txBody>
          <a:bodyPr anchor="b">
            <a:noAutofit/>
          </a:bodyPr>
          <a:lstStyle>
            <a:lvl1pPr algn="r">
              <a:lnSpc>
                <a:spcPct val="100000"/>
              </a:lnSpc>
              <a:spcBef>
                <a:spcPts val="0"/>
              </a:spcBef>
              <a:defRPr sz="28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637261" y="7001953"/>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637261" y="6076411"/>
            <a:ext cx="5490610" cy="773203"/>
          </a:xfrm>
        </p:spPr>
        <p:txBody>
          <a:bodyPr anchor="b">
            <a:noAutofit/>
          </a:bodyPr>
          <a:lstStyle>
            <a:lvl1pPr algn="r">
              <a:lnSpc>
                <a:spcPct val="100000"/>
              </a:lnSpc>
              <a:spcBef>
                <a:spcPts val="0"/>
              </a:spcBef>
              <a:defRPr sz="28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6982966" y="5168139"/>
            <a:ext cx="4275474" cy="773203"/>
          </a:xfrm>
        </p:spPr>
        <p:txBody>
          <a:bodyPr anchor="ctr">
            <a:noAutofit/>
          </a:bodyPr>
          <a:lstStyle>
            <a:lvl1pPr algn="ctr">
              <a:lnSpc>
                <a:spcPct val="120000"/>
              </a:lnSpc>
              <a:defRPr sz="32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10444030" y="3322934"/>
            <a:ext cx="1350150" cy="135015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7" hasCustomPrompt="1"/>
          </p:nvPr>
        </p:nvSpPr>
        <p:spPr>
          <a:xfrm>
            <a:off x="10793062"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25" name="円/楕円 24"/>
          <p:cNvSpPr/>
          <p:nvPr userDrawn="1"/>
        </p:nvSpPr>
        <p:spPr>
          <a:xfrm>
            <a:off x="10448351" y="6688383"/>
            <a:ext cx="1350150" cy="135015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7"/>
          <p:cNvSpPr>
            <a:spLocks noGrp="1"/>
          </p:cNvSpPr>
          <p:nvPr>
            <p:ph type="pic" sz="quarter" idx="40" hasCustomPrompt="1"/>
          </p:nvPr>
        </p:nvSpPr>
        <p:spPr>
          <a:xfrm>
            <a:off x="10797383"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7" name="円/楕円 26"/>
          <p:cNvSpPr/>
          <p:nvPr userDrawn="1"/>
        </p:nvSpPr>
        <p:spPr>
          <a:xfrm>
            <a:off x="6543924" y="6688383"/>
            <a:ext cx="1350150" cy="135015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41" hasCustomPrompt="1"/>
          </p:nvPr>
        </p:nvSpPr>
        <p:spPr>
          <a:xfrm>
            <a:off x="6892956"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9" name="円/楕円 28"/>
          <p:cNvSpPr/>
          <p:nvPr userDrawn="1"/>
        </p:nvSpPr>
        <p:spPr>
          <a:xfrm>
            <a:off x="6543924" y="3322934"/>
            <a:ext cx="1350150" cy="135015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2" hasCustomPrompt="1"/>
          </p:nvPr>
        </p:nvSpPr>
        <p:spPr>
          <a:xfrm>
            <a:off x="6892956"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31" name="正方形/長方形 30"/>
          <p:cNvSpPr/>
          <p:nvPr userDrawn="1"/>
        </p:nvSpPr>
        <p:spPr>
          <a:xfrm>
            <a:off x="12264623" y="362036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2" name="正方形/長方形 31"/>
          <p:cNvSpPr/>
          <p:nvPr userDrawn="1"/>
        </p:nvSpPr>
        <p:spPr>
          <a:xfrm>
            <a:off x="12264623" y="688809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3" name="正方形/長方形 32"/>
          <p:cNvSpPr/>
          <p:nvPr userDrawn="1"/>
        </p:nvSpPr>
        <p:spPr>
          <a:xfrm>
            <a:off x="2773406" y="6909096"/>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4" name="正方形/長方形 33"/>
          <p:cNvSpPr/>
          <p:nvPr userDrawn="1"/>
        </p:nvSpPr>
        <p:spPr>
          <a:xfrm>
            <a:off x="2773406" y="361338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26921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7"/>
          <p:cNvSpPr/>
          <p:nvPr userDrawn="1"/>
        </p:nvSpPr>
        <p:spPr>
          <a:xfrm>
            <a:off x="3792577" y="2171314"/>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ドーナツ 7"/>
          <p:cNvSpPr/>
          <p:nvPr userDrawn="1"/>
        </p:nvSpPr>
        <p:spPr>
          <a:xfrm>
            <a:off x="7104309" y="3234519"/>
            <a:ext cx="4076208" cy="4184089"/>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ドーナツ 7"/>
          <p:cNvSpPr/>
          <p:nvPr userDrawn="1"/>
        </p:nvSpPr>
        <p:spPr>
          <a:xfrm>
            <a:off x="11180517" y="4465797"/>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7"/>
          <p:cNvSpPr/>
          <p:nvPr userDrawn="1"/>
        </p:nvSpPr>
        <p:spPr>
          <a:xfrm rot="21318328">
            <a:off x="13204533" y="1975752"/>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7"/>
          <p:cNvSpPr/>
          <p:nvPr userDrawn="1"/>
        </p:nvSpPr>
        <p:spPr>
          <a:xfrm rot="1061079">
            <a:off x="846870" y="2388725"/>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ドーナツ 7"/>
          <p:cNvSpPr/>
          <p:nvPr userDrawn="1"/>
        </p:nvSpPr>
        <p:spPr>
          <a:xfrm>
            <a:off x="14684992" y="4850808"/>
            <a:ext cx="3220870" cy="330611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7"/>
          <p:cNvSpPr/>
          <p:nvPr userDrawn="1"/>
        </p:nvSpPr>
        <p:spPr>
          <a:xfrm rot="1442875">
            <a:off x="1812621" y="4863286"/>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プレースホルダー 6"/>
          <p:cNvSpPr>
            <a:spLocks noGrp="1"/>
          </p:cNvSpPr>
          <p:nvPr>
            <p:ph type="body" sz="quarter" idx="22" hasCustomPrompt="1"/>
          </p:nvPr>
        </p:nvSpPr>
        <p:spPr>
          <a:xfrm>
            <a:off x="5001701" y="7997587"/>
            <a:ext cx="8291216"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テキスト プレースホルダー 11"/>
          <p:cNvSpPr>
            <a:spLocks noGrp="1"/>
          </p:cNvSpPr>
          <p:nvPr>
            <p:ph type="body" sz="quarter" idx="32" hasCustomPrompt="1"/>
          </p:nvPr>
        </p:nvSpPr>
        <p:spPr>
          <a:xfrm>
            <a:off x="7859496" y="4912665"/>
            <a:ext cx="2567393" cy="773203"/>
          </a:xfrm>
        </p:spPr>
        <p:txBody>
          <a:bodyPr anchor="ctr">
            <a:noAutofit/>
          </a:bodyPr>
          <a:lstStyle>
            <a:lvl1pPr algn="ctr">
              <a:lnSpc>
                <a:spcPct val="100000"/>
              </a:lnSpc>
              <a:spcBef>
                <a:spcPts val="0"/>
              </a:spcBef>
              <a:defRPr sz="24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4307106" y="3460117"/>
            <a:ext cx="2144508" cy="773203"/>
          </a:xfrm>
        </p:spPr>
        <p:txBody>
          <a:bodyPr anchor="ctr">
            <a:noAutofit/>
          </a:bodyPr>
          <a:lstStyle>
            <a:lvl1pPr algn="ctr">
              <a:lnSpc>
                <a:spcPct val="100000"/>
              </a:lnSpc>
              <a:spcBef>
                <a:spcPts val="0"/>
              </a:spcBef>
              <a:defRPr sz="24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2358926" y="6152089"/>
            <a:ext cx="2144508" cy="773203"/>
          </a:xfrm>
        </p:spPr>
        <p:txBody>
          <a:bodyPr anchor="ctr">
            <a:noAutofit/>
          </a:bodyPr>
          <a:lstStyle>
            <a:lvl1pPr algn="ctr">
              <a:lnSpc>
                <a:spcPct val="100000"/>
              </a:lnSpc>
              <a:spcBef>
                <a:spcPts val="0"/>
              </a:spcBef>
              <a:defRPr sz="24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1271559" y="3460117"/>
            <a:ext cx="1966991" cy="773203"/>
          </a:xfrm>
        </p:spPr>
        <p:txBody>
          <a:bodyPr anchor="ctr">
            <a:noAutofit/>
          </a:bodyPr>
          <a:lstStyle>
            <a:lvl1pPr algn="ctr">
              <a:lnSpc>
                <a:spcPct val="100000"/>
              </a:lnSpc>
              <a:spcBef>
                <a:spcPts val="0"/>
              </a:spcBef>
              <a:defRPr sz="20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11635359" y="5538752"/>
            <a:ext cx="1966991" cy="773203"/>
          </a:xfrm>
        </p:spPr>
        <p:txBody>
          <a:bodyPr anchor="ctr">
            <a:noAutofit/>
          </a:bodyPr>
          <a:lstStyle>
            <a:lvl1pPr algn="ctr">
              <a:lnSpc>
                <a:spcPct val="100000"/>
              </a:lnSpc>
              <a:spcBef>
                <a:spcPts val="0"/>
              </a:spcBef>
              <a:defRPr sz="20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13750838" y="3278442"/>
            <a:ext cx="2144508" cy="773203"/>
          </a:xfrm>
        </p:spPr>
        <p:txBody>
          <a:bodyPr anchor="ctr">
            <a:noAutofit/>
          </a:bodyPr>
          <a:lstStyle>
            <a:lvl1pPr algn="ctr">
              <a:lnSpc>
                <a:spcPct val="100000"/>
              </a:lnSpc>
              <a:spcBef>
                <a:spcPts val="0"/>
              </a:spcBef>
              <a:defRPr sz="24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5223173" y="6117263"/>
            <a:ext cx="2144508" cy="773203"/>
          </a:xfrm>
        </p:spPr>
        <p:txBody>
          <a:bodyPr anchor="ctr">
            <a:noAutofit/>
          </a:bodyPr>
          <a:lstStyle>
            <a:lvl1pPr algn="ctr">
              <a:lnSpc>
                <a:spcPct val="100000"/>
              </a:lnSpc>
              <a:spcBef>
                <a:spcPts val="0"/>
              </a:spcBef>
              <a:defRPr sz="24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217207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10813369" y="4561118"/>
            <a:ext cx="3291116" cy="3291116"/>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7" name="円/楕円 16"/>
          <p:cNvSpPr/>
          <p:nvPr userDrawn="1"/>
        </p:nvSpPr>
        <p:spPr>
          <a:xfrm>
            <a:off x="2525080" y="2886529"/>
            <a:ext cx="831448" cy="831448"/>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142825" y="2768886"/>
            <a:ext cx="1190374" cy="119037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079570" y="3093357"/>
            <a:ext cx="4125685" cy="4125685"/>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9" name="円/楕円 8"/>
          <p:cNvSpPr/>
          <p:nvPr userDrawn="1"/>
        </p:nvSpPr>
        <p:spPr>
          <a:xfrm>
            <a:off x="4124098" y="2616195"/>
            <a:ext cx="3291116" cy="3291116"/>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2815772" y="5090417"/>
            <a:ext cx="2616652" cy="2623462"/>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円/楕円 11"/>
          <p:cNvSpPr/>
          <p:nvPr userDrawn="1"/>
        </p:nvSpPr>
        <p:spPr>
          <a:xfrm>
            <a:off x="738012" y="3283849"/>
            <a:ext cx="2616652" cy="2623462"/>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円/楕円 12"/>
          <p:cNvSpPr/>
          <p:nvPr userDrawn="1"/>
        </p:nvSpPr>
        <p:spPr>
          <a:xfrm>
            <a:off x="15162214" y="4520290"/>
            <a:ext cx="2774041" cy="277404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円/楕円 13"/>
          <p:cNvSpPr/>
          <p:nvPr userDrawn="1"/>
        </p:nvSpPr>
        <p:spPr>
          <a:xfrm>
            <a:off x="12811809" y="2448869"/>
            <a:ext cx="3020781" cy="3020781"/>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円/楕円 14"/>
          <p:cNvSpPr/>
          <p:nvPr userDrawn="1"/>
        </p:nvSpPr>
        <p:spPr>
          <a:xfrm>
            <a:off x="427655" y="5257626"/>
            <a:ext cx="1299369" cy="1299369"/>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6" name="円/楕円 15"/>
          <p:cNvSpPr/>
          <p:nvPr userDrawn="1"/>
        </p:nvSpPr>
        <p:spPr>
          <a:xfrm>
            <a:off x="6122252" y="5907310"/>
            <a:ext cx="1014526" cy="1014526"/>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円/楕円 17"/>
          <p:cNvSpPr/>
          <p:nvPr userDrawn="1"/>
        </p:nvSpPr>
        <p:spPr>
          <a:xfrm>
            <a:off x="11749073" y="2894039"/>
            <a:ext cx="1190374" cy="1190374"/>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円/楕円 18"/>
          <p:cNvSpPr/>
          <p:nvPr userDrawn="1"/>
        </p:nvSpPr>
        <p:spPr>
          <a:xfrm>
            <a:off x="16623653" y="3543536"/>
            <a:ext cx="415724" cy="415724"/>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円/楕円 19"/>
          <p:cNvSpPr/>
          <p:nvPr userDrawn="1"/>
        </p:nvSpPr>
        <p:spPr>
          <a:xfrm>
            <a:off x="17009954" y="2308815"/>
            <a:ext cx="824698" cy="82469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円/楕円 20"/>
          <p:cNvSpPr/>
          <p:nvPr userDrawn="1"/>
        </p:nvSpPr>
        <p:spPr>
          <a:xfrm>
            <a:off x="14322199" y="6669311"/>
            <a:ext cx="1044568" cy="1044568"/>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円/楕円 21"/>
          <p:cNvSpPr/>
          <p:nvPr userDrawn="1"/>
        </p:nvSpPr>
        <p:spPr>
          <a:xfrm>
            <a:off x="15574563" y="2608030"/>
            <a:ext cx="944436" cy="944436"/>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1205254" y="3841537"/>
            <a:ext cx="678753" cy="67875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円/楕円 24"/>
          <p:cNvSpPr/>
          <p:nvPr userDrawn="1"/>
        </p:nvSpPr>
        <p:spPr>
          <a:xfrm>
            <a:off x="3562526" y="3468811"/>
            <a:ext cx="415724" cy="415724"/>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円/楕円 25"/>
          <p:cNvSpPr/>
          <p:nvPr userDrawn="1"/>
        </p:nvSpPr>
        <p:spPr>
          <a:xfrm>
            <a:off x="13832175" y="5972995"/>
            <a:ext cx="794593" cy="794593"/>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2418475" y="6477963"/>
            <a:ext cx="794593" cy="794593"/>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11"/>
          <p:cNvSpPr>
            <a:spLocks noGrp="1"/>
          </p:cNvSpPr>
          <p:nvPr>
            <p:ph type="body" sz="quarter" idx="32" hasCustomPrompt="1"/>
          </p:nvPr>
        </p:nvSpPr>
        <p:spPr>
          <a:xfrm>
            <a:off x="7858716" y="408288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7415214" y="4727551"/>
            <a:ext cx="3398155"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4421752" y="309335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4238171" y="3738021"/>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11133022" y="5044936"/>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10949441" y="5689600"/>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2815771" y="5994292"/>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738012" y="4177230"/>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12938327" y="3542461"/>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5170125" y="5506194"/>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799594" y="7997587"/>
            <a:ext cx="14674119"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4534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0" y="2814604"/>
            <a:ext cx="9664975" cy="3312368"/>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4" name="グループ化 33"/>
          <p:cNvGrpSpPr/>
          <p:nvPr userDrawn="1"/>
        </p:nvGrpSpPr>
        <p:grpSpPr>
          <a:xfrm rot="10800000">
            <a:off x="8621438" y="3303070"/>
            <a:ext cx="9664975" cy="3312368"/>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7" name="テキスト プレースホルダー 6"/>
          <p:cNvSpPr>
            <a:spLocks noGrp="1"/>
          </p:cNvSpPr>
          <p:nvPr>
            <p:ph type="body" sz="quarter" idx="27" hasCustomPrompt="1"/>
          </p:nvPr>
        </p:nvSpPr>
        <p:spPr>
          <a:xfrm>
            <a:off x="834889" y="3103641"/>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10065028" y="3605358"/>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6111441"/>
            <a:ext cx="9701241" cy="119030"/>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grpSp>
      <p:grpSp>
        <p:nvGrpSpPr>
          <p:cNvPr id="42" name="グループ化 41"/>
          <p:cNvGrpSpPr/>
          <p:nvPr userDrawn="1"/>
        </p:nvGrpSpPr>
        <p:grpSpPr>
          <a:xfrm rot="10800000">
            <a:off x="8581997" y="3199915"/>
            <a:ext cx="9704415" cy="119030"/>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45" name="テキスト プレースホルダー 6"/>
          <p:cNvSpPr>
            <a:spLocks noGrp="1"/>
          </p:cNvSpPr>
          <p:nvPr>
            <p:ph type="body" sz="quarter" idx="14" hasCustomPrompt="1"/>
          </p:nvPr>
        </p:nvSpPr>
        <p:spPr>
          <a:xfrm>
            <a:off x="829466" y="6348582"/>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10054379" y="6729738"/>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0355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826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7798236" y="3354576"/>
            <a:ext cx="2688353" cy="455463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6116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659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1288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正方形/長方形 4"/>
          <p:cNvSpPr/>
          <p:nvPr userDrawn="1"/>
        </p:nvSpPr>
        <p:spPr>
          <a:xfrm>
            <a:off x="-1" y="0"/>
            <a:ext cx="18286413" cy="3343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884800" y="928167"/>
            <a:ext cx="16516812" cy="1702991"/>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712297" y="4279404"/>
            <a:ext cx="3672408" cy="367240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3687664" y="4393537"/>
            <a:ext cx="886695" cy="8866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テキスト プレースホルダー 6"/>
          <p:cNvSpPr>
            <a:spLocks noGrp="1"/>
          </p:cNvSpPr>
          <p:nvPr>
            <p:ph type="body" sz="quarter" idx="15" hasCustomPrompt="1"/>
          </p:nvPr>
        </p:nvSpPr>
        <p:spPr>
          <a:xfrm>
            <a:off x="819175" y="5439916"/>
            <a:ext cx="3458653" cy="936104"/>
          </a:xfrm>
        </p:spPr>
        <p:txBody>
          <a:bodyPr anchor="b">
            <a:normAutofit/>
          </a:bodyPr>
          <a:lstStyle>
            <a:lvl1pPr algn="ctr">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819175"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453469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楕円 11"/>
          <p:cNvSpPr/>
          <p:nvPr userDrawn="1"/>
        </p:nvSpPr>
        <p:spPr>
          <a:xfrm>
            <a:off x="5038750" y="4279404"/>
            <a:ext cx="3672408" cy="3672408"/>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8014117" y="4393537"/>
            <a:ext cx="886695" cy="886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4" name="テキスト プレースホルダー 6"/>
          <p:cNvSpPr>
            <a:spLocks noGrp="1"/>
          </p:cNvSpPr>
          <p:nvPr>
            <p:ph type="body" sz="quarter" idx="17" hasCustomPrompt="1"/>
          </p:nvPr>
        </p:nvSpPr>
        <p:spPr>
          <a:xfrm>
            <a:off x="5145628" y="5439916"/>
            <a:ext cx="3458653" cy="936104"/>
          </a:xfrm>
        </p:spPr>
        <p:txBody>
          <a:bodyPr anchor="b">
            <a:normAutofit/>
          </a:bodyPr>
          <a:lstStyle>
            <a:lvl1pPr algn="ctr">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14562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885517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9359230" y="4279404"/>
            <a:ext cx="3672408" cy="367240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2334597" y="4393537"/>
            <a:ext cx="886695" cy="8866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9" name="テキスト プレースホルダー 6"/>
          <p:cNvSpPr>
            <a:spLocks noGrp="1"/>
          </p:cNvSpPr>
          <p:nvPr>
            <p:ph type="body" sz="quarter" idx="19" hasCustomPrompt="1"/>
          </p:nvPr>
        </p:nvSpPr>
        <p:spPr>
          <a:xfrm>
            <a:off x="9466108" y="5439916"/>
            <a:ext cx="3458653" cy="936104"/>
          </a:xfrm>
        </p:spPr>
        <p:txBody>
          <a:bodyPr anchor="b">
            <a:normAutofit/>
          </a:bodyPr>
          <a:lstStyle>
            <a:lvl1pPr algn="ctr">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946610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13181627"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円/楕円 21"/>
          <p:cNvSpPr/>
          <p:nvPr userDrawn="1"/>
        </p:nvSpPr>
        <p:spPr>
          <a:xfrm>
            <a:off x="13685683" y="4279404"/>
            <a:ext cx="3672408" cy="3672408"/>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6661050" y="4393537"/>
            <a:ext cx="886695" cy="886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4" name="テキスト プレースホルダー 6"/>
          <p:cNvSpPr>
            <a:spLocks noGrp="1"/>
          </p:cNvSpPr>
          <p:nvPr>
            <p:ph type="body" sz="quarter" idx="21" hasCustomPrompt="1"/>
          </p:nvPr>
        </p:nvSpPr>
        <p:spPr>
          <a:xfrm>
            <a:off x="13792561" y="5439916"/>
            <a:ext cx="3458653" cy="936104"/>
          </a:xfrm>
        </p:spPr>
        <p:txBody>
          <a:bodyPr anchor="b">
            <a:normAutofit/>
          </a:bodyPr>
          <a:lstStyle>
            <a:lvl1pPr algn="ctr">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13792561"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449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9359230" y="6032159"/>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1118" y="616496"/>
            <a:ext cx="9577064"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567142" y="1834871"/>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1907541"/>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3271292"/>
            <a:ext cx="9577064" cy="1656184"/>
          </a:xfrm>
        </p:spPr>
        <p:txBody>
          <a:bodyPr anchor="b">
            <a:normAutofit/>
          </a:bodyPr>
          <a:lstStyle>
            <a:lvl1pPr algn="l">
              <a:defRPr sz="2000"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9694707" y="6367636"/>
            <a:ext cx="625191" cy="625191"/>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12334438" y="6032158"/>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5308431" y="6032157"/>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12"/>
          <p:cNvSpPr>
            <a:spLocks noGrp="1"/>
          </p:cNvSpPr>
          <p:nvPr>
            <p:ph type="pic" sz="quarter" idx="18" hasCustomPrompt="1"/>
          </p:nvPr>
        </p:nvSpPr>
        <p:spPr>
          <a:xfrm>
            <a:off x="12669915" y="6367635"/>
            <a:ext cx="625191" cy="625191"/>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5643908" y="6367634"/>
            <a:ext cx="625191" cy="625191"/>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8796290"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11765298"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14732367" y="7470636"/>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03930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94" y="2695228"/>
            <a:ext cx="18286413" cy="2448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50000"/>
                </a:schemeClr>
              </a:solidFill>
            </a:endParaRPr>
          </a:p>
        </p:txBody>
      </p:sp>
      <p:sp>
        <p:nvSpPr>
          <p:cNvPr id="2" name="タイトル 1"/>
          <p:cNvSpPr>
            <a:spLocks noGrp="1"/>
          </p:cNvSpPr>
          <p:nvPr>
            <p:ph type="title" hasCustomPrompt="1"/>
          </p:nvPr>
        </p:nvSpPr>
        <p:spPr>
          <a:xfrm>
            <a:off x="8351118" y="2695227"/>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495134" y="40613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4134028"/>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5359524"/>
            <a:ext cx="9577064" cy="316835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3771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143471" y="3055269"/>
            <a:ext cx="6140652" cy="1748684"/>
          </a:xfrm>
        </p:spPr>
        <p:txBody>
          <a:bodyPr>
            <a:noAutofit/>
          </a:bodyPr>
          <a:lstStyle>
            <a:lvl1pPr algn="r">
              <a:defRPr sz="8000">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6348019" y="5915094"/>
            <a:ext cx="679093" cy="67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7623670" y="3721840"/>
            <a:ext cx="864096" cy="864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7287819" y="4896455"/>
            <a:ext cx="1358186" cy="1358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945661" y="3271292"/>
            <a:ext cx="599312" cy="599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6"/>
          <p:cNvSpPr>
            <a:spLocks noGrp="1"/>
          </p:cNvSpPr>
          <p:nvPr>
            <p:ph type="body" sz="quarter" idx="14" hasCustomPrompt="1"/>
          </p:nvPr>
        </p:nvSpPr>
        <p:spPr>
          <a:xfrm>
            <a:off x="9156331" y="4293198"/>
            <a:ext cx="7763739" cy="30825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2802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866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2"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2"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2"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2"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2"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2"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2"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2"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2"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2"/>
      <p:bldP spid="14" grpId="0"/>
      <p:bldP spid="14" grpId="2"/>
      <p:bldP spid="15" grpId="0"/>
      <p:bldP spid="15" grpId="2"/>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761206" y="3352800"/>
            <a:ext cx="3920837" cy="3311236"/>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323316" y="3352799"/>
            <a:ext cx="3920837" cy="4475019"/>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3604369" y="3352799"/>
            <a:ext cx="3920838" cy="5001491"/>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1"/>
            <a:ext cx="18286413" cy="33527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5042261" y="1"/>
            <a:ext cx="3920837" cy="7259781"/>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userDrawn="1"/>
        </p:nvSpPr>
        <p:spPr>
          <a:xfrm>
            <a:off x="816625" y="2386804"/>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5106919"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9397213"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13687506" y="2386802"/>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9280957" y="248400"/>
            <a:ext cx="8244250"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9496981"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a:spLocks noGrp="1"/>
          </p:cNvSpPr>
          <p:nvPr>
            <p:ph type="body" sz="quarter" idx="20" hasCustomPrompt="1"/>
          </p:nvPr>
        </p:nvSpPr>
        <p:spPr>
          <a:xfrm>
            <a:off x="81367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828189" y="4184839"/>
            <a:ext cx="3729297" cy="1809561"/>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092230"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106744" y="4184839"/>
            <a:ext cx="3729297" cy="247919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937078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9385299" y="4184839"/>
            <a:ext cx="3729297" cy="2898132"/>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3678369" y="3552224"/>
            <a:ext cx="3695231"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3663855" y="4184839"/>
            <a:ext cx="3729297" cy="352224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617191" y="8098971"/>
            <a:ext cx="12735952" cy="130628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61206" y="7998731"/>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13" hasCustomPrompt="1"/>
          </p:nvPr>
        </p:nvSpPr>
        <p:spPr>
          <a:xfrm>
            <a:off x="9323316" y="1543100"/>
            <a:ext cx="8098881"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84033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1165671" y="684112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アーチ 42"/>
          <p:cNvSpPr/>
          <p:nvPr userDrawn="1"/>
        </p:nvSpPr>
        <p:spPr>
          <a:xfrm rot="6618510">
            <a:off x="1282259" y="695771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テキスト プレースホルダー 6"/>
          <p:cNvSpPr>
            <a:spLocks noGrp="1"/>
          </p:cNvSpPr>
          <p:nvPr>
            <p:ph type="body" sz="quarter" idx="16" hasCustomPrompt="1"/>
          </p:nvPr>
        </p:nvSpPr>
        <p:spPr>
          <a:xfrm>
            <a:off x="2023050" y="7076598"/>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2709065" y="7782775"/>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387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0960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4" hasCustomPrompt="1"/>
          </p:nvPr>
        </p:nvSpPr>
        <p:spPr>
          <a:xfrm>
            <a:off x="8495134" y="2407196"/>
            <a:ext cx="1080120" cy="720080"/>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9214817" y="3054872"/>
            <a:ext cx="288034" cy="43284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23" hasCustomPrompt="1"/>
          </p:nvPr>
        </p:nvSpPr>
        <p:spPr>
          <a:xfrm>
            <a:off x="8711158" y="2291316"/>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9684870" y="2407196"/>
            <a:ext cx="7737326"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9719269" y="3199284"/>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9863286" y="312727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25" hasCustomPrompt="1"/>
          </p:nvPr>
        </p:nvSpPr>
        <p:spPr>
          <a:xfrm>
            <a:off x="8482996" y="4142583"/>
            <a:ext cx="1080120" cy="720080"/>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9202679" y="4790259"/>
            <a:ext cx="288034" cy="43284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6" hasCustomPrompt="1"/>
          </p:nvPr>
        </p:nvSpPr>
        <p:spPr>
          <a:xfrm>
            <a:off x="8699020" y="4026703"/>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9672732" y="4142583"/>
            <a:ext cx="7737326"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9707131" y="4934671"/>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9851148" y="486266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29" hasCustomPrompt="1"/>
          </p:nvPr>
        </p:nvSpPr>
        <p:spPr>
          <a:xfrm>
            <a:off x="8495134" y="5784377"/>
            <a:ext cx="1080120" cy="720080"/>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9214817" y="6432053"/>
            <a:ext cx="288034" cy="43284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30" hasCustomPrompt="1"/>
          </p:nvPr>
        </p:nvSpPr>
        <p:spPr>
          <a:xfrm>
            <a:off x="8711158" y="5668497"/>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9684870" y="5784377"/>
            <a:ext cx="7737326"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9719269" y="6576465"/>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9863286" y="65044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5"/>
          <p:cNvSpPr>
            <a:spLocks noGrp="1"/>
          </p:cNvSpPr>
          <p:nvPr>
            <p:ph type="body" sz="quarter" idx="33" hasCustomPrompt="1"/>
          </p:nvPr>
        </p:nvSpPr>
        <p:spPr>
          <a:xfrm>
            <a:off x="8489452" y="7519764"/>
            <a:ext cx="1080120" cy="720080"/>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9209135" y="8167440"/>
            <a:ext cx="288034" cy="43284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6"/>
          <p:cNvSpPr>
            <a:spLocks noGrp="1"/>
          </p:cNvSpPr>
          <p:nvPr>
            <p:ph type="body" sz="quarter" idx="34" hasCustomPrompt="1"/>
          </p:nvPr>
        </p:nvSpPr>
        <p:spPr>
          <a:xfrm>
            <a:off x="8705476" y="7403884"/>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9679188" y="7519764"/>
            <a:ext cx="7737326"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9713587" y="8311852"/>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9857604" y="823984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5744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1364343"/>
            <a:ext cx="7990959" cy="3096985"/>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9719270" y="4497389"/>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24" hasCustomPrompt="1"/>
          </p:nvPr>
        </p:nvSpPr>
        <p:spPr>
          <a:xfrm>
            <a:off x="9593943" y="4702627"/>
            <a:ext cx="7996244" cy="3018971"/>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117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610767" y="1173479"/>
            <a:ext cx="7920880" cy="8207948"/>
          </a:xfrm>
        </p:spPr>
        <p:txBody>
          <a:bodyPr>
            <a:normAutofit/>
          </a:bodyPr>
          <a:lstStyle>
            <a:lvl1pPr algn="ctr">
              <a:defRPr sz="72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9593943" y="2486299"/>
            <a:ext cx="7996244" cy="5314402"/>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509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dirty="0"/>
          </a:p>
        </p:txBody>
      </p:sp>
      <p:sp>
        <p:nvSpPr>
          <p:cNvPr id="5" name="図プレースホルダー 5"/>
          <p:cNvSpPr>
            <a:spLocks noGrp="1"/>
          </p:cNvSpPr>
          <p:nvPr>
            <p:ph type="pic" sz="quarter" idx="12" hasCustomPrompt="1"/>
          </p:nvPr>
        </p:nvSpPr>
        <p:spPr>
          <a:xfrm>
            <a:off x="38182" y="43542"/>
            <a:ext cx="3600000" cy="4615544"/>
          </a:xfrm>
        </p:spPr>
        <p:txBody>
          <a:bodyPr/>
          <a:lstStyle>
            <a:lvl1pPr>
              <a:defRPr sz="18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3687753" y="4706599"/>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7337324"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10988185" y="4706943"/>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14636467"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38182" y="4706943"/>
            <a:ext cx="3600000" cy="46152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3687753" y="43886"/>
            <a:ext cx="3600000" cy="46152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7337324" y="4706943"/>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988185" y="43886"/>
            <a:ext cx="3600000" cy="46152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4636467" y="4707287"/>
            <a:ext cx="3600000" cy="46152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図プレースホルダー 7"/>
          <p:cNvSpPr>
            <a:spLocks noGrp="1"/>
          </p:cNvSpPr>
          <p:nvPr>
            <p:ph type="pic" sz="quarter" idx="17" hasCustomPrompt="1"/>
          </p:nvPr>
        </p:nvSpPr>
        <p:spPr>
          <a:xfrm>
            <a:off x="1454109"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5103679"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8753250"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6052393"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12404112"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41589"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3734702" y="1281205"/>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11035134" y="1281206"/>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7367934"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14668366" y="590832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574657" y="4401558"/>
            <a:ext cx="451795" cy="451795"/>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8878888" y="4401558"/>
            <a:ext cx="451795" cy="451795"/>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6172942" y="4401558"/>
            <a:ext cx="451795" cy="451795"/>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5261856" y="4505027"/>
            <a:ext cx="451795" cy="451795"/>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12524660" y="4505027"/>
            <a:ext cx="451795" cy="451795"/>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53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44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69812" y="2685157"/>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89006" y="4398678"/>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84326" y="6112199"/>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3174492" y="7825720"/>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3189006" y="97163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61629" y="105864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408775" y="109608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77916" y="2772169"/>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408249" y="2809606"/>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78564" y="1900261"/>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77917" y="3613782"/>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61629" y="4485690"/>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408775" y="4523127"/>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78564" y="5327303"/>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92430" y="6199211"/>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422763" y="6236648"/>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92431" y="7040824"/>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3747115" y="7912732"/>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8394261" y="7950169"/>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1864050" y="8754345"/>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73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2056892" y="391863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2056892" y="5258412"/>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2056892" y="6598190"/>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2056892" y="7937968"/>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2056892" y="257885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2629515" y="266586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7605738" y="0"/>
            <a:ext cx="526" cy="10287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7276398" y="270330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2641600" y="3977035"/>
            <a:ext cx="4377035" cy="777302"/>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7276398" y="404308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8181930" y="2594816"/>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8181930" y="3934594"/>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629515" y="5345424"/>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7276398" y="538286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8181930" y="5274372"/>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2641600" y="6656591"/>
            <a:ext cx="4377035" cy="777302"/>
          </a:xfrm>
        </p:spPr>
        <p:txBody>
          <a:bodyPr anchor="ctr">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7276398" y="672263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8181930" y="6614150"/>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629515" y="8024980"/>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7276398" y="806241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8181930" y="7953928"/>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1841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1164538" y="6846952"/>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0" name="アーチ 19"/>
          <p:cNvSpPr/>
          <p:nvPr userDrawn="1"/>
        </p:nvSpPr>
        <p:spPr>
          <a:xfrm rot="6618510">
            <a:off x="1281126" y="6963540"/>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2021917" y="7082422"/>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2707932" y="7788599"/>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3227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1374700" y="4510269"/>
            <a:ext cx="12846751" cy="8431181"/>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54569" y="911133"/>
            <a:ext cx="4142834" cy="8464733"/>
          </a:xfrm>
          <a:prstGeom prst="rect">
            <a:avLst/>
          </a:prstGeom>
          <a:effectLst/>
        </p:spPr>
      </p:pic>
      <p:sp>
        <p:nvSpPr>
          <p:cNvPr id="6" name="図プレースホルダー 2"/>
          <p:cNvSpPr>
            <a:spLocks noGrp="1"/>
          </p:cNvSpPr>
          <p:nvPr>
            <p:ph type="pic" sz="quarter" idx="12" hasCustomPrompt="1"/>
          </p:nvPr>
        </p:nvSpPr>
        <p:spPr>
          <a:xfrm>
            <a:off x="2455893"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6635932" y="1946365"/>
            <a:ext cx="1093028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6635931" y="5497339"/>
            <a:ext cx="10954256"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30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677416" y="6669596"/>
            <a:ext cx="8096797" cy="5313838"/>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0795" y="1327349"/>
            <a:ext cx="5884221" cy="8366379"/>
          </a:xfrm>
          <a:prstGeom prst="rect">
            <a:avLst/>
          </a:prstGeom>
        </p:spPr>
      </p:pic>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937" y="4401204"/>
            <a:ext cx="2611063" cy="5334986"/>
          </a:xfrm>
          <a:prstGeom prst="rect">
            <a:avLst/>
          </a:prstGeom>
          <a:effectLst/>
        </p:spPr>
      </p:pic>
      <p:sp>
        <p:nvSpPr>
          <p:cNvPr id="6" name="図プレースホルダー 2"/>
          <p:cNvSpPr>
            <a:spLocks noGrp="1"/>
          </p:cNvSpPr>
          <p:nvPr>
            <p:ph type="pic" sz="quarter" idx="12" hasCustomPrompt="1"/>
          </p:nvPr>
        </p:nvSpPr>
        <p:spPr>
          <a:xfrm>
            <a:off x="3940519" y="2115503"/>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1379954" y="5114472"/>
            <a:ext cx="2179345" cy="3930468"/>
          </a:xfrm>
        </p:spPr>
        <p:txBody>
          <a:bodyPr>
            <a:normAutofit/>
          </a:bodyPr>
          <a:lstStyle>
            <a:lvl1pPr>
              <a:defRPr sz="2000"/>
            </a:lvl1pPr>
          </a:lstStyle>
          <a:p>
            <a:r>
              <a:rPr kumimoji="1" lang="en-US" altLang="ja-JP" dirty="0"/>
              <a:t>Add an image</a:t>
            </a:r>
            <a:endParaRPr kumimoji="1" lang="ja-JP" altLang="en-US" dirty="0"/>
          </a:p>
        </p:txBody>
      </p:sp>
      <p:sp>
        <p:nvSpPr>
          <p:cNvPr id="9" name="正方形/長方形 8"/>
          <p:cNvSpPr/>
          <p:nvPr userDrawn="1"/>
        </p:nvSpPr>
        <p:spPr>
          <a:xfrm rot="2700000">
            <a:off x="4379955" y="4588006"/>
            <a:ext cx="12380312" cy="902644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タイトル プレースホルダー 1"/>
          <p:cNvSpPr>
            <a:spLocks noGrp="1"/>
          </p:cNvSpPr>
          <p:nvPr>
            <p:ph type="title" hasCustomPrompt="1"/>
          </p:nvPr>
        </p:nvSpPr>
        <p:spPr>
          <a:xfrm>
            <a:off x="9775491" y="1946365"/>
            <a:ext cx="7777111"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9873123"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24" hasCustomPrompt="1"/>
          </p:nvPr>
        </p:nvSpPr>
        <p:spPr>
          <a:xfrm>
            <a:off x="9782631" y="5497339"/>
            <a:ext cx="7794169"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711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11749315" y="1694628"/>
            <a:ext cx="1400539" cy="1400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3"/>
              </a:solidFill>
            </a:endParaRPr>
          </a:p>
        </p:txBody>
      </p:sp>
      <p:sp>
        <p:nvSpPr>
          <p:cNvPr id="34" name="図プレースホルダー 7"/>
          <p:cNvSpPr>
            <a:spLocks noGrp="1"/>
          </p:cNvSpPr>
          <p:nvPr>
            <p:ph type="pic" sz="quarter" idx="46" hasCustomPrompt="1"/>
          </p:nvPr>
        </p:nvSpPr>
        <p:spPr>
          <a:xfrm>
            <a:off x="12117357" y="2062670"/>
            <a:ext cx="664454" cy="664454"/>
          </a:xfrm>
        </p:spPr>
        <p:txBody>
          <a:bodyPr>
            <a:normAutofit/>
          </a:bodyPr>
          <a:lstStyle>
            <a:lvl1pPr>
              <a:defRPr sz="12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13288682" y="1686211"/>
            <a:ext cx="4210864" cy="720080"/>
          </a:xfrm>
        </p:spPr>
        <p:txBody>
          <a:bodyPr anchor="t">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13287829" y="22317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749315" y="3955228"/>
            <a:ext cx="1400539" cy="14005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2117357" y="4323270"/>
            <a:ext cx="664454" cy="66445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3288682" y="3946811"/>
            <a:ext cx="4210864" cy="720080"/>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3287829" y="44923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55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7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8286413" cy="4484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タイトル プレースホルダー 1"/>
          <p:cNvSpPr>
            <a:spLocks noGrp="1"/>
          </p:cNvSpPr>
          <p:nvPr>
            <p:ph type="title" hasCustomPrompt="1"/>
          </p:nvPr>
        </p:nvSpPr>
        <p:spPr>
          <a:xfrm>
            <a:off x="682170" y="986976"/>
            <a:ext cx="17199429" cy="3381824"/>
          </a:xfrm>
          <a:prstGeom prst="rect">
            <a:avLst/>
          </a:prstGeom>
        </p:spPr>
        <p:txBody>
          <a:bodyPr vert="horz" lIns="163275" tIns="81638" rIns="163275" bIns="81638" rtlCol="0" anchor="b">
            <a:noAutofit/>
          </a:bodyPr>
          <a:lstStyle>
            <a:lvl1pPr>
              <a:defRPr sz="18000"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682172" y="4571998"/>
            <a:ext cx="8069942" cy="4542971"/>
          </a:xfrm>
        </p:spPr>
        <p:txBody>
          <a:bodyPr anchor="t">
            <a:noAutofit/>
          </a:bodyPr>
          <a:lstStyle>
            <a:lvl1pPr algn="l">
              <a:lnSpc>
                <a:spcPct val="100000"/>
              </a:lnSpc>
              <a:spcBef>
                <a:spcPts val="0"/>
              </a:spcBef>
              <a:defRPr sz="72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8768342" y="4760682"/>
            <a:ext cx="9113257" cy="4339775"/>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38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4464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6153597" y="2531512"/>
            <a:ext cx="4056747" cy="7542332"/>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p:cNvGrpSpPr/>
          <p:nvPr userDrawn="1"/>
        </p:nvGrpSpPr>
        <p:grpSpPr>
          <a:xfrm>
            <a:off x="2096849" y="2533939"/>
            <a:ext cx="4056747" cy="7542332"/>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直角三角形 25"/>
          <p:cNvSpPr/>
          <p:nvPr userDrawn="1"/>
        </p:nvSpPr>
        <p:spPr>
          <a:xfrm rot="16200000" flipH="1">
            <a:off x="884597" y="-884601"/>
            <a:ext cx="4385420" cy="6154621"/>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userDrawn="1"/>
        </p:nvSpPr>
        <p:spPr>
          <a:xfrm>
            <a:off x="6154618" y="2533939"/>
            <a:ext cx="1001379" cy="1851482"/>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36" name="直角三角形 35"/>
          <p:cNvSpPr/>
          <p:nvPr userDrawn="1"/>
        </p:nvSpPr>
        <p:spPr>
          <a:xfrm rot="16200000" flipH="1">
            <a:off x="842535" y="4764187"/>
            <a:ext cx="4469545" cy="6154621"/>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p:nvPr userDrawn="1"/>
        </p:nvSpPr>
        <p:spPr>
          <a:xfrm rot="16200000" flipH="1">
            <a:off x="842535" y="968700"/>
            <a:ext cx="4469545" cy="6154621"/>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p:nvPr userDrawn="1"/>
        </p:nvSpPr>
        <p:spPr>
          <a:xfrm rot="16200000" flipH="1">
            <a:off x="842536" y="2866443"/>
            <a:ext cx="4469544" cy="6154620"/>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userDrawn="1"/>
        </p:nvSpPr>
        <p:spPr>
          <a:xfrm>
            <a:off x="6154617" y="3998626"/>
            <a:ext cx="2026350" cy="2281896"/>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3" name="フリーフォーム 62"/>
          <p:cNvSpPr/>
          <p:nvPr userDrawn="1"/>
        </p:nvSpPr>
        <p:spPr>
          <a:xfrm>
            <a:off x="6154618" y="5458653"/>
            <a:ext cx="3052187" cy="2718573"/>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9" name="グループ化 8"/>
          <p:cNvGrpSpPr/>
          <p:nvPr userDrawn="1"/>
        </p:nvGrpSpPr>
        <p:grpSpPr>
          <a:xfrm>
            <a:off x="6154615" y="6919914"/>
            <a:ext cx="4056748" cy="3156356"/>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59" name="テキスト プレースホルダー 6"/>
          <p:cNvSpPr>
            <a:spLocks noGrp="1"/>
          </p:cNvSpPr>
          <p:nvPr>
            <p:ph type="body" sz="quarter" idx="24" hasCustomPrompt="1"/>
          </p:nvPr>
        </p:nvSpPr>
        <p:spPr>
          <a:xfrm rot="1380000">
            <a:off x="1279776" y="1724416"/>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1279776" y="3627307"/>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1279776" y="5530198"/>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1279776" y="7433090"/>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6180019" y="3503092"/>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01</a:t>
            </a:r>
            <a:endParaRPr kumimoji="1" lang="ja-JP" altLang="en-US" sz="4000" dirty="0">
              <a:solidFill>
                <a:schemeClr val="bg1"/>
              </a:solidFill>
            </a:endParaRPr>
          </a:p>
        </p:txBody>
      </p:sp>
      <p:sp>
        <p:nvSpPr>
          <p:cNvPr id="65" name="テキスト ボックス 64"/>
          <p:cNvSpPr txBox="1"/>
          <p:nvPr userDrawn="1"/>
        </p:nvSpPr>
        <p:spPr>
          <a:xfrm>
            <a:off x="6713912" y="5157454"/>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02</a:t>
            </a:r>
            <a:endParaRPr kumimoji="1" lang="ja-JP" altLang="en-US" sz="4000" dirty="0">
              <a:solidFill>
                <a:schemeClr val="bg1"/>
              </a:solidFill>
            </a:endParaRPr>
          </a:p>
        </p:txBody>
      </p:sp>
      <p:sp>
        <p:nvSpPr>
          <p:cNvPr id="67" name="テキスト ボックス 66"/>
          <p:cNvSpPr txBox="1"/>
          <p:nvPr userDrawn="1"/>
        </p:nvSpPr>
        <p:spPr>
          <a:xfrm>
            <a:off x="7270297" y="6823360"/>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03</a:t>
            </a:r>
            <a:endParaRPr kumimoji="1" lang="ja-JP" altLang="en-US" sz="4000" dirty="0">
              <a:solidFill>
                <a:schemeClr val="bg1"/>
              </a:solidFill>
            </a:endParaRPr>
          </a:p>
        </p:txBody>
      </p:sp>
      <p:sp>
        <p:nvSpPr>
          <p:cNvPr id="69" name="テキスト ボックス 68"/>
          <p:cNvSpPr txBox="1"/>
          <p:nvPr userDrawn="1"/>
        </p:nvSpPr>
        <p:spPr>
          <a:xfrm>
            <a:off x="7799473" y="8465001"/>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04</a:t>
            </a:r>
            <a:endParaRPr kumimoji="1" lang="ja-JP" altLang="en-US" sz="4000" dirty="0">
              <a:solidFill>
                <a:schemeClr val="bg1"/>
              </a:solidFill>
            </a:endParaRPr>
          </a:p>
        </p:txBody>
      </p:sp>
      <p:sp>
        <p:nvSpPr>
          <p:cNvPr id="70" name="図プレースホルダー 7"/>
          <p:cNvSpPr>
            <a:spLocks noGrp="1"/>
          </p:cNvSpPr>
          <p:nvPr>
            <p:ph type="pic" sz="quarter" idx="18" hasCustomPrompt="1"/>
          </p:nvPr>
        </p:nvSpPr>
        <p:spPr>
          <a:xfrm rot="1380000">
            <a:off x="5048898" y="2851349"/>
            <a:ext cx="664454" cy="664454"/>
          </a:xfrm>
        </p:spPr>
        <p:txBody>
          <a:bodyPr>
            <a:normAutofit/>
          </a:bodyPr>
          <a:lstStyle>
            <a:lvl1pPr>
              <a:defRPr sz="12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5048898" y="4752195"/>
            <a:ext cx="664454" cy="664454"/>
          </a:xfrm>
        </p:spPr>
        <p:txBody>
          <a:bodyPr>
            <a:normAutofit/>
          </a:bodyPr>
          <a:lstStyle>
            <a:lvl1pPr>
              <a:defRPr sz="12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5048898" y="6653041"/>
            <a:ext cx="664454" cy="664454"/>
          </a:xfrm>
        </p:spPr>
        <p:txBody>
          <a:bodyPr>
            <a:normAutofit/>
          </a:bodyPr>
          <a:lstStyle>
            <a:lvl1pPr>
              <a:defRPr sz="12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5048898" y="8553888"/>
            <a:ext cx="664454" cy="664454"/>
          </a:xfrm>
        </p:spPr>
        <p:txBody>
          <a:bodyPr>
            <a:normAutofit/>
          </a:bodyPr>
          <a:lstStyle>
            <a:lvl1pPr>
              <a:defRPr sz="12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7202057" y="246327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8263702" y="3895507"/>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9291883" y="532774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10245469" y="6759976"/>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タイトル プレースホルダー 1"/>
          <p:cNvSpPr>
            <a:spLocks noGrp="1"/>
          </p:cNvSpPr>
          <p:nvPr>
            <p:ph type="title" hasCustomPrompt="1"/>
          </p:nvPr>
        </p:nvSpPr>
        <p:spPr>
          <a:xfrm>
            <a:off x="6043539" y="246956"/>
            <a:ext cx="11765081"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6115547" y="1543100"/>
            <a:ext cx="11659064"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6187555"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56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656478" y="284432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2656478" y="418410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8" name="テキスト プレースホルダー 6"/>
          <p:cNvSpPr>
            <a:spLocks noGrp="1"/>
          </p:cNvSpPr>
          <p:nvPr>
            <p:ph type="body" sz="quarter" idx="28" hasCustomPrompt="1"/>
          </p:nvPr>
        </p:nvSpPr>
        <p:spPr>
          <a:xfrm>
            <a:off x="3562010" y="2735836"/>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3562010" y="4075614"/>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2656478" y="552388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テキスト プレースホルダー 6"/>
          <p:cNvSpPr>
            <a:spLocks noGrp="1"/>
          </p:cNvSpPr>
          <p:nvPr>
            <p:ph type="body" sz="quarter" idx="31" hasCustomPrompt="1"/>
          </p:nvPr>
        </p:nvSpPr>
        <p:spPr>
          <a:xfrm>
            <a:off x="3562010" y="5415392"/>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2656478" y="686365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13" name="テキスト プレースホルダー 6"/>
          <p:cNvSpPr>
            <a:spLocks noGrp="1"/>
          </p:cNvSpPr>
          <p:nvPr>
            <p:ph type="body" sz="quarter" idx="33" hasCustomPrompt="1"/>
          </p:nvPr>
        </p:nvSpPr>
        <p:spPr>
          <a:xfrm>
            <a:off x="3562010" y="6755170"/>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2656478" y="820343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5" name="テキスト プレースホルダー 6"/>
          <p:cNvSpPr>
            <a:spLocks noGrp="1"/>
          </p:cNvSpPr>
          <p:nvPr>
            <p:ph type="body" sz="quarter" idx="35" hasCustomPrompt="1"/>
          </p:nvPr>
        </p:nvSpPr>
        <p:spPr>
          <a:xfrm>
            <a:off x="3562010" y="8094948"/>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164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71510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840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1193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6"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5835460"/>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5952048"/>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6070930"/>
            <a:ext cx="71193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6"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9371957" y="2423471"/>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アーチ 19"/>
          <p:cNvSpPr/>
          <p:nvPr userDrawn="1"/>
        </p:nvSpPr>
        <p:spPr>
          <a:xfrm rot="6618510">
            <a:off x="9488545" y="2540059"/>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10229336" y="2658941"/>
            <a:ext cx="71193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0915352" y="336511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9371957" y="5838510"/>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アーチ 23"/>
          <p:cNvSpPr/>
          <p:nvPr userDrawn="1"/>
        </p:nvSpPr>
        <p:spPr>
          <a:xfrm rot="6618510">
            <a:off x="9488545" y="5955098"/>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テキスト プレースホルダー 6"/>
          <p:cNvSpPr>
            <a:spLocks noGrp="1"/>
          </p:cNvSpPr>
          <p:nvPr>
            <p:ph type="body" sz="quarter" idx="20" hasCustomPrompt="1"/>
          </p:nvPr>
        </p:nvSpPr>
        <p:spPr>
          <a:xfrm>
            <a:off x="10229336" y="6073980"/>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10915352" y="678015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23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5" y="-4938712"/>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8595214" y="8095828"/>
            <a:ext cx="1088138" cy="188527"/>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3131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14429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729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10799390"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488022"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6766942" y="7779029"/>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8207102" y="8295804"/>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6596034"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13607486"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11015315"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610279" y="7186443"/>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5695935" y="1436231"/>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821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8104770" y="3838753"/>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8440247" y="4174230"/>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0720458" y="3838752"/>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3319670" y="3838751"/>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1055935" y="4174229"/>
            <a:ext cx="625191" cy="625191"/>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13655147" y="4174228"/>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7541830" y="5279575"/>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0151318" y="5279575"/>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12743606" y="5277230"/>
            <a:ext cx="2448272" cy="935442"/>
          </a:xfrm>
        </p:spPr>
        <p:txBody>
          <a:bodyPr anchor="t">
            <a:noAutofit/>
          </a:bodyPr>
          <a:lstStyle>
            <a:lvl1pPr algn="ctr">
              <a:defRPr sz="24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8827218" y="8773139"/>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7164560"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20380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5143500"/>
            <a:ext cx="5223600" cy="51435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8228077" y="5247624"/>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8372093" y="661375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プレースホルダー 6"/>
          <p:cNvSpPr>
            <a:spLocks noGrp="1"/>
          </p:cNvSpPr>
          <p:nvPr>
            <p:ph type="body" sz="quarter" idx="16" hasCustomPrompt="1"/>
          </p:nvPr>
        </p:nvSpPr>
        <p:spPr>
          <a:xfrm>
            <a:off x="8228077" y="6686425"/>
            <a:ext cx="9577064" cy="935442"/>
          </a:xfrm>
        </p:spPr>
        <p:txBody>
          <a:bodyPr anchor="t">
            <a:noAutofit/>
          </a:bodyPr>
          <a:lstStyle>
            <a:lvl1pPr algn="l">
              <a:defRPr sz="3200"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61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261427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2614271"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7833741" y="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7833741" y="2573100"/>
            <a:ext cx="2617200" cy="2570400"/>
          </a:xfrm>
          <a:solidFill>
            <a:schemeClr val="accent2">
              <a:lumMod val="60000"/>
              <a:lumOff val="40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783374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10443476"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10443476"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10443476" y="5143500"/>
            <a:ext cx="2617200" cy="2570400"/>
          </a:xfrm>
          <a:solidFill>
            <a:schemeClr val="accent6"/>
          </a:solidFill>
        </p:spPr>
        <p:txBody>
          <a:bodyPr>
            <a:normAutofit/>
          </a:bodyPr>
          <a:lstStyle>
            <a:lvl1pPr>
              <a:defRPr sz="1600"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13053211" y="51435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5662949"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1985783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5302222" y="602120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0" name="円/楕円 19"/>
          <p:cNvSpPr/>
          <p:nvPr userDrawn="1"/>
        </p:nvSpPr>
        <p:spPr>
          <a:xfrm>
            <a:off x="1776050" y="3775348"/>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619487" y="334330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3579631" y="4035524"/>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円/楕円 22"/>
          <p:cNvSpPr/>
          <p:nvPr userDrawn="1"/>
        </p:nvSpPr>
        <p:spPr>
          <a:xfrm>
            <a:off x="16477199" y="5820740"/>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 name="図プレースホルダー 5"/>
          <p:cNvSpPr>
            <a:spLocks noGrp="1"/>
          </p:cNvSpPr>
          <p:nvPr>
            <p:ph type="pic" sz="quarter" idx="12" hasCustomPrompt="1"/>
          </p:nvPr>
        </p:nvSpPr>
        <p:spPr>
          <a:xfrm>
            <a:off x="38182" y="43542"/>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3687753" y="43542"/>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7337324" y="43542"/>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10988185" y="43542"/>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14636467" y="43542"/>
            <a:ext cx="3600000" cy="3600000"/>
          </a:xfrm>
          <a:solidFill>
            <a:schemeClr val="accent5"/>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35931" y="6628665"/>
            <a:ext cx="3600000" cy="3600000"/>
          </a:xfrm>
          <a:solidFill>
            <a:schemeClr val="accent5"/>
          </a:solidFill>
        </p:spPr>
        <p:txBody>
          <a:bodyPr/>
          <a:lstStyle>
            <a:lvl1pPr>
              <a:defRPr sz="18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3685502" y="6628665"/>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7335073" y="6628665"/>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10985934" y="6628665"/>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725714" y="3955852"/>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53219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2" hasCustomPrompt="1"/>
          </p:nvPr>
        </p:nvSpPr>
        <p:spPr>
          <a:xfrm>
            <a:off x="725714" y="5394653"/>
            <a:ext cx="16822057" cy="935442"/>
          </a:xfrm>
        </p:spPr>
        <p:txBody>
          <a:bodyPr anchor="t">
            <a:noAutofit/>
          </a:bodyPr>
          <a:lstStyle>
            <a:lvl1pPr algn="ctr">
              <a:defRPr sz="3200"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7313986" y="5243147"/>
            <a:ext cx="757710" cy="7577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19293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51435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3"/>
          <p:cNvSpPr>
            <a:spLocks noGrp="1"/>
          </p:cNvSpPr>
          <p:nvPr>
            <p:ph type="pic" sz="quarter" idx="12" hasCustomPrompt="1"/>
          </p:nvPr>
        </p:nvSpPr>
        <p:spPr>
          <a:xfrm>
            <a:off x="-1" y="5143500"/>
            <a:ext cx="914241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5120145" y="0"/>
            <a:ext cx="7119405"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12239550" y="0"/>
            <a:ext cx="604686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9142413" y="5143500"/>
            <a:ext cx="410525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3"/>
          <p:cNvSpPr>
            <a:spLocks noGrp="1"/>
          </p:cNvSpPr>
          <p:nvPr>
            <p:ph type="pic" sz="quarter" idx="15" hasCustomPrompt="1"/>
          </p:nvPr>
        </p:nvSpPr>
        <p:spPr>
          <a:xfrm>
            <a:off x="13247662" y="5143500"/>
            <a:ext cx="5029236"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214214" y="751012"/>
            <a:ext cx="4680520" cy="1566931"/>
          </a:xfrm>
        </p:spPr>
        <p:txBody>
          <a:bodyPr anchor="b">
            <a:normAutofit/>
          </a:bodyPr>
          <a:lstStyle>
            <a:lvl1pPr algn="ctr">
              <a:defRPr sz="36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214214" y="2552574"/>
            <a:ext cx="4680521" cy="2230886"/>
          </a:xfrm>
        </p:spPr>
        <p:txBody>
          <a:bodyPr anchor="t">
            <a:noAutofit/>
          </a:bodyPr>
          <a:lstStyle>
            <a:lvl1pPr algn="ctr">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9287222" y="5359524"/>
            <a:ext cx="3816424" cy="4680520"/>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7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10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65154" y="4160910"/>
            <a:ext cx="1206628" cy="1804459"/>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95418" y="3705682"/>
            <a:ext cx="1061284" cy="2259688"/>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894825" y="3628895"/>
            <a:ext cx="1173721" cy="2336475"/>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306314" y="3283360"/>
            <a:ext cx="1170979" cy="268200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32230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10287125" y="1516812"/>
            <a:ext cx="4389120" cy="720080"/>
          </a:xfrm>
        </p:spPr>
        <p:txBody>
          <a:bodyPr anchor="ctr">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7884580" y="2386311"/>
            <a:ext cx="4389120" cy="720080"/>
          </a:xfrm>
        </p:spPr>
        <p:txBody>
          <a:bodyPr anchor="ctr">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726308" y="1206116"/>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12697243" y="647313"/>
            <a:ext cx="4389120" cy="720080"/>
          </a:xfrm>
        </p:spPr>
        <p:txBody>
          <a:bodyPr anchor="ctr">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5425323" y="2917371"/>
            <a:ext cx="0" cy="1383775"/>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7903696" y="2046514"/>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068670" y="3148370"/>
            <a:ext cx="0" cy="335059"/>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2481685" y="2261998"/>
            <a:ext cx="0" cy="1221431"/>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14906985" y="1384448"/>
            <a:ext cx="0" cy="1763922"/>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6"/>
          <p:cNvSpPr>
            <a:spLocks noGrp="1"/>
          </p:cNvSpPr>
          <p:nvPr>
            <p:ph type="body" sz="quarter" idx="42" hasCustomPrompt="1"/>
          </p:nvPr>
        </p:nvSpPr>
        <p:spPr>
          <a:xfrm>
            <a:off x="430238" y="7982857"/>
            <a:ext cx="17425936" cy="1669143"/>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1178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9"/>
          <p:cNvSpPr>
            <a:spLocks noGrp="1"/>
          </p:cNvSpPr>
          <p:nvPr>
            <p:ph type="pic" sz="quarter" idx="16" hasCustomPrompt="1"/>
          </p:nvPr>
        </p:nvSpPr>
        <p:spPr>
          <a:xfrm>
            <a:off x="0" y="2407196"/>
            <a:ext cx="18286412" cy="537246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8157264"/>
            <a:ext cx="16200313" cy="118993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801324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3"/>
          <p:cNvSpPr>
            <a:spLocks noGrp="1"/>
          </p:cNvSpPr>
          <p:nvPr>
            <p:ph type="body" sz="quarter" idx="19" hasCustomPrompt="1"/>
          </p:nvPr>
        </p:nvSpPr>
        <p:spPr>
          <a:xfrm>
            <a:off x="0" y="6647543"/>
            <a:ext cx="18286413" cy="1146629"/>
          </a:xfrm>
          <a:solidFill>
            <a:schemeClr val="accent1">
              <a:lumMod val="75000"/>
              <a:alpha val="80000"/>
            </a:schemeClr>
          </a:solidFill>
        </p:spPr>
        <p:txBody>
          <a:bodyPr anchor="ctr">
            <a:noAutofit/>
          </a:bodyPr>
          <a:lstStyle>
            <a:lvl1pPr algn="ctr">
              <a:defRPr sz="48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85056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5" y="707944"/>
            <a:ext cx="1923834" cy="6070878"/>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50290" y="1526595"/>
            <a:ext cx="1780558" cy="5252227"/>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12002628" y="5485786"/>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3199615" y="183888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055142" y="183888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7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55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1" y="6350000"/>
            <a:ext cx="18286413" cy="3937000"/>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プレースホルダー 1"/>
          <p:cNvSpPr>
            <a:spLocks noGrp="1"/>
          </p:cNvSpPr>
          <p:nvPr>
            <p:ph type="title" hasCustomPrompt="1"/>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9"/>
          <p:cNvSpPr>
            <a:spLocks noGrp="1"/>
          </p:cNvSpPr>
          <p:nvPr>
            <p:ph type="pic" sz="quarter" idx="12" hasCustomPrompt="1"/>
          </p:nvPr>
        </p:nvSpPr>
        <p:spPr>
          <a:xfrm>
            <a:off x="803048" y="3255738"/>
            <a:ext cx="8534400" cy="4800600"/>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sp>
        <p:nvSpPr>
          <p:cNvPr id="16" name="角丸四角形 7"/>
          <p:cNvSpPr/>
          <p:nvPr userDrawn="1"/>
        </p:nvSpPr>
        <p:spPr>
          <a:xfrm>
            <a:off x="803274" y="2768375"/>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803274" y="3192015"/>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985610" y="2907170"/>
            <a:ext cx="542925" cy="142875"/>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8958034" y="2883357"/>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userDrawn="1"/>
        </p:nvSpPr>
        <p:spPr>
          <a:xfrm rot="2700000">
            <a:off x="2387421" y="4360030"/>
            <a:ext cx="12778290" cy="96223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873123" y="659421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6"/>
          <p:cNvSpPr>
            <a:spLocks noGrp="1"/>
          </p:cNvSpPr>
          <p:nvPr>
            <p:ph type="body" sz="quarter" idx="24" hasCustomPrompt="1"/>
          </p:nvPr>
        </p:nvSpPr>
        <p:spPr>
          <a:xfrm>
            <a:off x="9782631" y="6715047"/>
            <a:ext cx="7794169" cy="2251154"/>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10428801" y="2786683"/>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9873123" y="3073857"/>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49" hasCustomPrompt="1"/>
          </p:nvPr>
        </p:nvSpPr>
        <p:spPr>
          <a:xfrm>
            <a:off x="10428801" y="3936611"/>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9873123" y="4223785"/>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50" hasCustomPrompt="1"/>
          </p:nvPr>
        </p:nvSpPr>
        <p:spPr>
          <a:xfrm>
            <a:off x="10428801" y="5086538"/>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9873123" y="5373712"/>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5684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8711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2310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1303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6778172"/>
            <a:ext cx="18286414" cy="1843314"/>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6894738"/>
            <a:ext cx="17373600" cy="1552575"/>
          </a:xfrm>
        </p:spPr>
        <p:txBody>
          <a:bodyPr anchor="ctr">
            <a:noAutofit/>
          </a:bodyPr>
          <a:lstStyle>
            <a:lvl1pPr algn="ctr">
              <a:lnSpc>
                <a:spcPct val="100000"/>
              </a:lnSpc>
              <a:spcBef>
                <a:spcPts val="0"/>
              </a:spcBef>
              <a:defRPr sz="9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9904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1" y="1016451"/>
            <a:ext cx="18286413" cy="1552575"/>
          </a:xfrm>
          <a:solidFill>
            <a:schemeClr val="tx2">
              <a:alpha val="40000"/>
            </a:schemeClr>
          </a:solidFill>
        </p:spPr>
        <p:txBody>
          <a:bodyPr anchor="ctr">
            <a:noAutofit/>
          </a:bodyPr>
          <a:lstStyle>
            <a:lvl1pPr algn="ctr">
              <a:lnSpc>
                <a:spcPct val="100000"/>
              </a:lnSpc>
              <a:spcBef>
                <a:spcPts val="0"/>
              </a:spcBef>
              <a:defRPr sz="72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1016452"/>
            <a:ext cx="17373600" cy="1552575"/>
          </a:xfrm>
        </p:spPr>
        <p:txBody>
          <a:bodyPr anchor="ctr">
            <a:noAutofit/>
          </a:bodyPr>
          <a:lstStyle>
            <a:lvl1pPr algn="ctr">
              <a:lnSpc>
                <a:spcPct val="100000"/>
              </a:lnSpc>
              <a:spcBef>
                <a:spcPts val="0"/>
              </a:spcBef>
              <a:defRPr sz="6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2256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261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63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6982966" y="2407196"/>
            <a:ext cx="11303446" cy="468052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5"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1222326" y="751976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0" y="2407196"/>
            <a:ext cx="6982966" cy="46805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6"/>
          <p:cNvSpPr>
            <a:spLocks noGrp="1"/>
          </p:cNvSpPr>
          <p:nvPr>
            <p:ph type="body" sz="quarter" idx="16" hasCustomPrompt="1"/>
          </p:nvPr>
        </p:nvSpPr>
        <p:spPr>
          <a:xfrm>
            <a:off x="1078310" y="2767236"/>
            <a:ext cx="5400599" cy="4032448"/>
          </a:xfrm>
        </p:spPr>
        <p:txBody>
          <a:bodyPr anchor="b">
            <a:normAutofit/>
          </a:bodyPr>
          <a:lstStyle>
            <a:lvl1pPr algn="r">
              <a:defRPr sz="36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114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725715" y="2830287"/>
            <a:ext cx="16826888" cy="4368800"/>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4861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1" y="5964072"/>
            <a:ext cx="18286413" cy="4322928"/>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81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3991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theme" Target="../theme/theme2.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theme" Target="../theme/theme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3" name="円/楕円 12"/>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105312062"/>
      </p:ext>
    </p:extLst>
  </p:cSld>
  <p:clrMap bg1="lt1" tx1="dk1" bg2="lt2" tx2="dk2" accent1="accent1" accent2="accent2" accent3="accent3" accent4="accent4" accent5="accent5" accent6="accent6" hlink="hlink" folHlink="folHlink"/>
  <p:sldLayoutIdLst>
    <p:sldLayoutId id="2147483659" r:id="rId1"/>
    <p:sldLayoutId id="2147483748" r:id="rId2"/>
    <p:sldLayoutId id="2147483675" r:id="rId3"/>
    <p:sldLayoutId id="2147483751" r:id="rId4"/>
    <p:sldLayoutId id="2147483676" r:id="rId5"/>
    <p:sldLayoutId id="2147483773" r:id="rId6"/>
    <p:sldLayoutId id="2147483752" r:id="rId7"/>
    <p:sldLayoutId id="2147483706" r:id="rId8"/>
    <p:sldLayoutId id="2147483660" r:id="rId9"/>
    <p:sldLayoutId id="2147483704" r:id="rId10"/>
    <p:sldLayoutId id="2147483671" r:id="rId11"/>
    <p:sldLayoutId id="2147483718" r:id="rId12"/>
    <p:sldLayoutId id="2147483680" r:id="rId13"/>
    <p:sldLayoutId id="2147483757" r:id="rId14"/>
    <p:sldLayoutId id="2147483691" r:id="rId15"/>
    <p:sldLayoutId id="2147483702" r:id="rId16"/>
    <p:sldLayoutId id="2147483750" r:id="rId17"/>
    <p:sldLayoutId id="2147483684" r:id="rId18"/>
    <p:sldLayoutId id="2147483749" r:id="rId19"/>
    <p:sldLayoutId id="2147483686" r:id="rId20"/>
    <p:sldLayoutId id="2147483689" r:id="rId21"/>
    <p:sldLayoutId id="2147483690" r:id="rId22"/>
    <p:sldLayoutId id="2147483682" r:id="rId23"/>
    <p:sldLayoutId id="2147483705" r:id="rId24"/>
    <p:sldLayoutId id="2147483710" r:id="rId25"/>
    <p:sldLayoutId id="2147483712" r:id="rId26"/>
    <p:sldLayoutId id="2147483713" r:id="rId27"/>
    <p:sldLayoutId id="2147483716" r:id="rId28"/>
    <p:sldLayoutId id="2147483715" r:id="rId29"/>
    <p:sldLayoutId id="2147483735" r:id="rId30"/>
    <p:sldLayoutId id="2147483719" r:id="rId31"/>
    <p:sldLayoutId id="2147483725" r:id="rId32"/>
    <p:sldLayoutId id="2147483726" r:id="rId33"/>
    <p:sldLayoutId id="2147483727" r:id="rId34"/>
    <p:sldLayoutId id="2147483728" r:id="rId35"/>
    <p:sldLayoutId id="2147483734" r:id="rId36"/>
    <p:sldLayoutId id="2147483753" r:id="rId37"/>
    <p:sldLayoutId id="2147483756" r:id="rId38"/>
    <p:sldLayoutId id="2147483758" r:id="rId39"/>
    <p:sldLayoutId id="2147483693" r:id="rId40"/>
    <p:sldLayoutId id="2147483714" r:id="rId4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665" r:id="rId1"/>
    <p:sldLayoutId id="2147483717" r:id="rId2"/>
    <p:sldLayoutId id="2147483670" r:id="rId3"/>
    <p:sldLayoutId id="2147483666" r:id="rId4"/>
    <p:sldLayoutId id="2147483667" r:id="rId5"/>
    <p:sldLayoutId id="2147483672" r:id="rId6"/>
    <p:sldLayoutId id="2147483674" r:id="rId7"/>
    <p:sldLayoutId id="2147483723" r:id="rId8"/>
    <p:sldLayoutId id="2147483678" r:id="rId9"/>
    <p:sldLayoutId id="2147483679" r:id="rId10"/>
    <p:sldLayoutId id="2147483703" r:id="rId11"/>
    <p:sldLayoutId id="2147483707" r:id="rId12"/>
    <p:sldLayoutId id="2147483711" r:id="rId13"/>
    <p:sldLayoutId id="2147483701" r:id="rId14"/>
    <p:sldLayoutId id="2147483708" r:id="rId15"/>
    <p:sldLayoutId id="2147483720" r:id="rId16"/>
    <p:sldLayoutId id="2147483722" r:id="rId17"/>
    <p:sldLayoutId id="2147483731" r:id="rId18"/>
    <p:sldLayoutId id="2147483732" r:id="rId19"/>
    <p:sldLayoutId id="2147483738" r:id="rId20"/>
    <p:sldLayoutId id="2147483739" r:id="rId21"/>
    <p:sldLayoutId id="2147483741" r:id="rId22"/>
    <p:sldLayoutId id="2147483746" r:id="rId23"/>
    <p:sldLayoutId id="2147483761" r:id="rId24"/>
    <p:sldLayoutId id="2147483765" r:id="rId25"/>
    <p:sldLayoutId id="2147483774" r:id="rId26"/>
    <p:sldLayoutId id="2147483754"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663" r:id="rId5"/>
    <p:sldLayoutId id="2147483673" r:id="rId6"/>
    <p:sldLayoutId id="2147483697" r:id="rId7"/>
    <p:sldLayoutId id="2147483698" r:id="rId8"/>
    <p:sldLayoutId id="2147483699" r:id="rId9"/>
    <p:sldLayoutId id="2147483709" r:id="rId10"/>
    <p:sldLayoutId id="2147483700" r:id="rId11"/>
    <p:sldLayoutId id="2147483733" r:id="rId12"/>
    <p:sldLayoutId id="2147483740" r:id="rId13"/>
    <p:sldLayoutId id="2147483743" r:id="rId14"/>
    <p:sldLayoutId id="2147483745" r:id="rId15"/>
    <p:sldLayoutId id="2147483766" r:id="rId16"/>
    <p:sldLayoutId id="2147483768" r:id="rId17"/>
    <p:sldLayoutId id="2147483767" r:id="rId18"/>
    <p:sldLayoutId id="2147483769" r:id="rId19"/>
    <p:sldLayoutId id="2147483730" r:id="rId20"/>
    <p:sldLayoutId id="2147483759" r:id="rId21"/>
    <p:sldLayoutId id="2147483760" r:id="rId22"/>
    <p:sldLayoutId id="2147483755" r:id="rId23"/>
    <p:sldLayoutId id="2147483775" r:id="rId24"/>
  </p:sldLayoutIdLst>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8"/>
          <p:cNvSpPr>
            <a:spLocks noGrp="1"/>
          </p:cNvSpPr>
          <p:nvPr>
            <p:ph type="body" sz="quarter" idx="10"/>
          </p:nvPr>
        </p:nvSpPr>
        <p:spPr/>
        <p:txBody>
          <a:bodyPr/>
          <a:lstStyle/>
          <a:p>
            <a:r>
              <a:rPr kumimoji="1" lang="en-US" altLang="ja-JP" dirty="0" err="1"/>
              <a:t>Perancangan</a:t>
            </a:r>
            <a:r>
              <a:rPr kumimoji="1" lang="en-US" altLang="ja-JP" dirty="0"/>
              <a:t> User Interface </a:t>
            </a:r>
          </a:p>
          <a:p>
            <a:r>
              <a:rPr kumimoji="1" lang="en-US" altLang="ja-JP" dirty="0"/>
              <a:t>Design dan User Experience Pada Website </a:t>
            </a:r>
            <a:r>
              <a:rPr kumimoji="1" lang="en-US" altLang="ja-JP" dirty="0" err="1"/>
              <a:t>Pariwisata</a:t>
            </a:r>
            <a:endParaRPr kumimoji="1" lang="ja-JP" altLang="en-US" dirty="0"/>
          </a:p>
        </p:txBody>
      </p:sp>
      <p:sp>
        <p:nvSpPr>
          <p:cNvPr id="8" name="サブタイトル 7"/>
          <p:cNvSpPr>
            <a:spLocks noGrp="1"/>
          </p:cNvSpPr>
          <p:nvPr>
            <p:ph type="subTitle" idx="1"/>
          </p:nvPr>
        </p:nvSpPr>
        <p:spPr/>
        <p:txBody>
          <a:bodyPr/>
          <a:lstStyle/>
          <a:p>
            <a:r>
              <a:rPr kumimoji="1" lang="en-US" altLang="ja-JP" dirty="0" err="1"/>
              <a:t>Matakuliah</a:t>
            </a:r>
            <a:r>
              <a:rPr kumimoji="1" lang="en-US" altLang="ja-JP" dirty="0"/>
              <a:t> Desain Interface</a:t>
            </a:r>
            <a:endParaRPr kumimoji="1" lang="ja-JP" altLang="en-US" dirty="0"/>
          </a:p>
        </p:txBody>
      </p:sp>
    </p:spTree>
    <p:extLst>
      <p:ext uri="{BB962C8B-B14F-4D97-AF65-F5344CB8AC3E}">
        <p14:creationId xmlns:p14="http://schemas.microsoft.com/office/powerpoint/2010/main" val="221739691"/>
      </p:ext>
    </p:extLst>
  </p:cSld>
  <p:clrMapOvr>
    <a:masterClrMapping/>
  </p:clrMapOvr>
  <mc:AlternateContent xmlns:mc="http://schemas.openxmlformats.org/markup-compatibility/2006" xmlns:p14="http://schemas.microsoft.com/office/powerpoint/2010/main">
    <mc:Choice Requires="p14">
      <p:transition spd="med" p14:dur="700" advTm="6754">
        <p:fade/>
      </p:transition>
    </mc:Choice>
    <mc:Fallback xmlns="">
      <p:transition spd="med" advTm="675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6459DFB-86F3-43FA-8567-2EA6E426AE90}" type="slidenum">
              <a:rPr lang="ja-JP" altLang="en-US" smtClean="0"/>
              <a:pPr/>
              <a:t>10</a:t>
            </a:fld>
            <a:endParaRPr lang="ja-JP" altLang="en-US" dirty="0"/>
          </a:p>
        </p:txBody>
      </p:sp>
      <p:sp>
        <p:nvSpPr>
          <p:cNvPr id="6" name="タイトル 7"/>
          <p:cNvSpPr>
            <a:spLocks noGrp="1"/>
          </p:cNvSpPr>
          <p:nvPr>
            <p:ph type="title"/>
          </p:nvPr>
        </p:nvSpPr>
        <p:spPr>
          <a:xfrm>
            <a:off x="3072630" y="246956"/>
            <a:ext cx="14349567" cy="1203151"/>
          </a:xfrm>
        </p:spPr>
        <p:txBody>
          <a:bodyPr/>
          <a:lstStyle/>
          <a:p>
            <a:r>
              <a:rPr lang="en-US" altLang="ja-JP" dirty="0" err="1"/>
              <a:t>Tahapan</a:t>
            </a:r>
            <a:r>
              <a:rPr lang="en-US" altLang="ja-JP" dirty="0"/>
              <a:t> </a:t>
            </a:r>
            <a:r>
              <a:rPr lang="en-US" altLang="ja-JP" dirty="0" err="1"/>
              <a:t>Perancangan</a:t>
            </a:r>
            <a:endParaRPr kumimoji="1" lang="ja-JP" altLang="en-US" dirty="0"/>
          </a:p>
        </p:txBody>
      </p:sp>
      <p:sp>
        <p:nvSpPr>
          <p:cNvPr id="7" name="テキスト プレースホルダー 10"/>
          <p:cNvSpPr>
            <a:spLocks noGrp="1"/>
          </p:cNvSpPr>
          <p:nvPr>
            <p:ph type="body" sz="quarter" idx="4294967295"/>
          </p:nvPr>
        </p:nvSpPr>
        <p:spPr>
          <a:xfrm>
            <a:off x="1262322" y="3936846"/>
            <a:ext cx="8710264" cy="790352"/>
          </a:xfrm>
          <a:prstGeom prst="rect">
            <a:avLst/>
          </a:prstGeom>
        </p:spPr>
        <p:txBody>
          <a:bodyPr/>
          <a:lstStyle/>
          <a:p>
            <a:pPr marL="457200" indent="-457200">
              <a:buFont typeface="+mj-lt"/>
              <a:buAutoNum type="arabicPeriod"/>
            </a:pPr>
            <a:r>
              <a:rPr lang="en-US" altLang="ja-JP" dirty="0" err="1">
                <a:solidFill>
                  <a:schemeClr val="tx1">
                    <a:lumMod val="75000"/>
                    <a:lumOff val="25000"/>
                  </a:schemeClr>
                </a:solidFill>
                <a:latin typeface="Route 159 UltraLight" pitchFamily="50" charset="0"/>
                <a:ea typeface="+mj-ea"/>
                <a:cs typeface="+mj-cs"/>
              </a:rPr>
              <a:t>Pengumpulan</a:t>
            </a:r>
            <a:r>
              <a:rPr lang="en-US" altLang="ja-JP" dirty="0">
                <a:solidFill>
                  <a:schemeClr val="tx1">
                    <a:lumMod val="75000"/>
                    <a:lumOff val="25000"/>
                  </a:schemeClr>
                </a:solidFill>
                <a:latin typeface="Route 159 UltraLight" pitchFamily="50" charset="0"/>
                <a:ea typeface="+mj-ea"/>
                <a:cs typeface="+mj-cs"/>
              </a:rPr>
              <a:t> </a:t>
            </a:r>
            <a:r>
              <a:rPr lang="en-US" altLang="ja-JP" dirty="0" err="1">
                <a:solidFill>
                  <a:schemeClr val="tx1">
                    <a:lumMod val="75000"/>
                    <a:lumOff val="25000"/>
                  </a:schemeClr>
                </a:solidFill>
                <a:latin typeface="Route 159 UltraLight" pitchFamily="50" charset="0"/>
                <a:ea typeface="+mj-ea"/>
                <a:cs typeface="+mj-cs"/>
              </a:rPr>
              <a:t>Masalah</a:t>
            </a:r>
            <a:r>
              <a:rPr lang="en-US" altLang="ja-JP" dirty="0">
                <a:solidFill>
                  <a:schemeClr val="tx1">
                    <a:lumMod val="75000"/>
                    <a:lumOff val="25000"/>
                  </a:schemeClr>
                </a:solidFill>
                <a:latin typeface="Route 159 UltraLight" pitchFamily="50" charset="0"/>
                <a:ea typeface="+mj-ea"/>
                <a:cs typeface="+mj-cs"/>
              </a:rPr>
              <a:t> </a:t>
            </a:r>
            <a:r>
              <a:rPr lang="en-US" altLang="ja-JP" dirty="0" err="1">
                <a:solidFill>
                  <a:schemeClr val="tx1">
                    <a:lumMod val="75000"/>
                    <a:lumOff val="25000"/>
                  </a:schemeClr>
                </a:solidFill>
                <a:latin typeface="Route 159 UltraLight" pitchFamily="50" charset="0"/>
                <a:ea typeface="+mj-ea"/>
                <a:cs typeface="+mj-cs"/>
              </a:rPr>
              <a:t>Pada</a:t>
            </a:r>
            <a:r>
              <a:rPr lang="en-US" altLang="ja-JP" dirty="0">
                <a:solidFill>
                  <a:schemeClr val="tx1">
                    <a:lumMod val="75000"/>
                    <a:lumOff val="25000"/>
                  </a:schemeClr>
                </a:solidFill>
                <a:latin typeface="Route 159 UltraLight" pitchFamily="50" charset="0"/>
                <a:ea typeface="+mj-ea"/>
                <a:cs typeface="+mj-cs"/>
              </a:rPr>
              <a:t> User</a:t>
            </a:r>
            <a:endParaRPr lang="ja-JP" altLang="en-US" dirty="0">
              <a:solidFill>
                <a:schemeClr val="tx1">
                  <a:lumMod val="75000"/>
                  <a:lumOff val="25000"/>
                </a:schemeClr>
              </a:solidFill>
              <a:latin typeface="Route 159 UltraLight" pitchFamily="50" charset="0"/>
              <a:ea typeface="+mj-ea"/>
              <a:cs typeface="+mj-cs"/>
            </a:endParaRPr>
          </a:p>
        </p:txBody>
      </p:sp>
      <p:sp>
        <p:nvSpPr>
          <p:cNvPr id="10" name="タイトル 7"/>
          <p:cNvSpPr txBox="1">
            <a:spLocks/>
          </p:cNvSpPr>
          <p:nvPr/>
        </p:nvSpPr>
        <p:spPr>
          <a:xfrm>
            <a:off x="1262322" y="2542650"/>
            <a:ext cx="14349567" cy="1203151"/>
          </a:xfrm>
          <a:prstGeom prst="rect">
            <a:avLst/>
          </a:prstGeom>
        </p:spPr>
        <p:txBody>
          <a:bodyPr vert="horz" lIns="163275" tIns="81638" rIns="163275" bIns="81638" rtlCol="0" anchor="ctr">
            <a:noAutofit/>
          </a:bodyPr>
          <a:lst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a:lstStyle>
          <a:p>
            <a:pPr algn="just"/>
            <a:r>
              <a:rPr lang="en-US" altLang="ja-JP" sz="2400" dirty="0" err="1"/>
              <a:t>Berikut</a:t>
            </a:r>
            <a:r>
              <a:rPr lang="en-US" altLang="ja-JP" sz="2400" dirty="0"/>
              <a:t> </a:t>
            </a:r>
            <a:r>
              <a:rPr lang="en-US" altLang="ja-JP" sz="2400" dirty="0" err="1"/>
              <a:t>beberapa</a:t>
            </a:r>
            <a:r>
              <a:rPr lang="en-US" altLang="ja-JP" sz="2400" dirty="0"/>
              <a:t> </a:t>
            </a:r>
            <a:r>
              <a:rPr lang="en-US" altLang="ja-JP" sz="2400" dirty="0" err="1"/>
              <a:t>tahapan</a:t>
            </a:r>
            <a:r>
              <a:rPr lang="en-US" altLang="ja-JP" sz="2400" dirty="0"/>
              <a:t> </a:t>
            </a:r>
            <a:r>
              <a:rPr lang="en-US" altLang="ja-JP" sz="2400" dirty="0" err="1"/>
              <a:t>dalam</a:t>
            </a:r>
            <a:r>
              <a:rPr lang="en-US" altLang="ja-JP" sz="2400" dirty="0"/>
              <a:t> </a:t>
            </a:r>
            <a:r>
              <a:rPr lang="en-US" altLang="ja-JP" sz="2400" dirty="0" err="1"/>
              <a:t>Perancangan</a:t>
            </a:r>
            <a:r>
              <a:rPr lang="en-US" altLang="ja-JP" sz="2400" dirty="0"/>
              <a:t> User Interface Design </a:t>
            </a:r>
            <a:r>
              <a:rPr lang="en-US" altLang="ja-JP" sz="2400" dirty="0" err="1"/>
              <a:t>dan</a:t>
            </a:r>
            <a:r>
              <a:rPr lang="en-US" altLang="ja-JP" sz="2400" dirty="0"/>
              <a:t> User Experience </a:t>
            </a:r>
            <a:r>
              <a:rPr lang="en-US" altLang="ja-JP" sz="2400" dirty="0" err="1"/>
              <a:t>Pada</a:t>
            </a:r>
            <a:r>
              <a:rPr lang="en-US" altLang="ja-JP" sz="2400" dirty="0"/>
              <a:t> Website </a:t>
            </a:r>
            <a:r>
              <a:rPr lang="en-US" altLang="ja-JP" sz="2400" dirty="0" err="1"/>
              <a:t>Pariwisata</a:t>
            </a:r>
            <a:r>
              <a:rPr lang="en-US" altLang="ja-JP" sz="2400" dirty="0"/>
              <a:t> :</a:t>
            </a:r>
            <a:endParaRPr lang="ja-JP" altLang="en-US" sz="2400" dirty="0"/>
          </a:p>
        </p:txBody>
      </p:sp>
      <p:sp>
        <p:nvSpPr>
          <p:cNvPr id="11" name="テキスト プレースホルダー 10"/>
          <p:cNvSpPr>
            <a:spLocks noGrp="1"/>
          </p:cNvSpPr>
          <p:nvPr>
            <p:ph type="body" sz="quarter" idx="4294967295"/>
          </p:nvPr>
        </p:nvSpPr>
        <p:spPr>
          <a:xfrm>
            <a:off x="1262322" y="4838344"/>
            <a:ext cx="8710264" cy="790352"/>
          </a:xfrm>
          <a:prstGeom prst="rect">
            <a:avLst/>
          </a:prstGeom>
        </p:spPr>
        <p:txBody>
          <a:bodyPr/>
          <a:lstStyle/>
          <a:p>
            <a:r>
              <a:rPr lang="it-IT" altLang="ja-JP" dirty="0">
                <a:solidFill>
                  <a:schemeClr val="tx1">
                    <a:lumMod val="75000"/>
                    <a:lumOff val="25000"/>
                  </a:schemeClr>
                </a:solidFill>
                <a:latin typeface="Route 159 UltraLight" pitchFamily="50" charset="0"/>
                <a:ea typeface="+mj-ea"/>
                <a:cs typeface="+mj-cs"/>
              </a:rPr>
              <a:t>2.  Membuat Wirefrime sebagai solusi</a:t>
            </a:r>
            <a:endParaRPr lang="ja-JP" altLang="en-US" dirty="0">
              <a:solidFill>
                <a:schemeClr val="tx1">
                  <a:lumMod val="75000"/>
                  <a:lumOff val="25000"/>
                </a:schemeClr>
              </a:solidFill>
              <a:latin typeface="Route 159 UltraLight" pitchFamily="50" charset="0"/>
              <a:ea typeface="+mj-ea"/>
              <a:cs typeface="+mj-cs"/>
            </a:endParaRPr>
          </a:p>
        </p:txBody>
      </p:sp>
      <p:sp>
        <p:nvSpPr>
          <p:cNvPr id="12" name="テキスト プレースホルダー 10"/>
          <p:cNvSpPr>
            <a:spLocks noGrp="1"/>
          </p:cNvSpPr>
          <p:nvPr>
            <p:ph type="body" sz="quarter" idx="4294967295"/>
          </p:nvPr>
        </p:nvSpPr>
        <p:spPr>
          <a:xfrm>
            <a:off x="1262322" y="5813558"/>
            <a:ext cx="8710264" cy="790352"/>
          </a:xfrm>
          <a:prstGeom prst="rect">
            <a:avLst/>
          </a:prstGeom>
        </p:spPr>
        <p:txBody>
          <a:bodyPr/>
          <a:lstStyle/>
          <a:p>
            <a:r>
              <a:rPr lang="en-US" altLang="ja-JP" dirty="0">
                <a:solidFill>
                  <a:schemeClr val="tx1">
                    <a:lumMod val="75000"/>
                    <a:lumOff val="25000"/>
                  </a:schemeClr>
                </a:solidFill>
                <a:latin typeface="Route 159 UltraLight" pitchFamily="50" charset="0"/>
                <a:ea typeface="+mj-ea"/>
                <a:cs typeface="+mj-cs"/>
              </a:rPr>
              <a:t>3.  </a:t>
            </a:r>
            <a:r>
              <a:rPr lang="en-US" altLang="ja-JP" dirty="0" err="1">
                <a:solidFill>
                  <a:schemeClr val="tx1">
                    <a:lumMod val="75000"/>
                    <a:lumOff val="25000"/>
                  </a:schemeClr>
                </a:solidFill>
                <a:latin typeface="Route 159 UltraLight" pitchFamily="50" charset="0"/>
                <a:ea typeface="+mj-ea"/>
                <a:cs typeface="+mj-cs"/>
              </a:rPr>
              <a:t>Membuat</a:t>
            </a:r>
            <a:r>
              <a:rPr lang="en-US" altLang="ja-JP" dirty="0">
                <a:solidFill>
                  <a:schemeClr val="tx1">
                    <a:lumMod val="75000"/>
                    <a:lumOff val="25000"/>
                  </a:schemeClr>
                </a:solidFill>
                <a:latin typeface="Route 159 UltraLight" pitchFamily="50" charset="0"/>
                <a:ea typeface="+mj-ea"/>
                <a:cs typeface="+mj-cs"/>
              </a:rPr>
              <a:t> </a:t>
            </a:r>
            <a:r>
              <a:rPr lang="en-US" altLang="ja-JP" dirty="0" err="1">
                <a:solidFill>
                  <a:schemeClr val="tx1">
                    <a:lumMod val="75000"/>
                    <a:lumOff val="25000"/>
                  </a:schemeClr>
                </a:solidFill>
                <a:latin typeface="Route 159 UltraLight" pitchFamily="50" charset="0"/>
                <a:ea typeface="+mj-ea"/>
                <a:cs typeface="+mj-cs"/>
              </a:rPr>
              <a:t>Tampilan</a:t>
            </a:r>
            <a:r>
              <a:rPr lang="en-US" altLang="ja-JP" dirty="0">
                <a:solidFill>
                  <a:schemeClr val="tx1">
                    <a:lumMod val="75000"/>
                    <a:lumOff val="25000"/>
                  </a:schemeClr>
                </a:solidFill>
                <a:latin typeface="Route 159 UltraLight" pitchFamily="50" charset="0"/>
                <a:ea typeface="+mj-ea"/>
                <a:cs typeface="+mj-cs"/>
              </a:rPr>
              <a:t> </a:t>
            </a:r>
            <a:r>
              <a:rPr lang="en-US" altLang="ja-JP" dirty="0" err="1">
                <a:solidFill>
                  <a:schemeClr val="tx1">
                    <a:lumMod val="75000"/>
                    <a:lumOff val="25000"/>
                  </a:schemeClr>
                </a:solidFill>
                <a:latin typeface="Route 159 UltraLight" pitchFamily="50" charset="0"/>
                <a:ea typeface="+mj-ea"/>
                <a:cs typeface="+mj-cs"/>
              </a:rPr>
              <a:t>Hight</a:t>
            </a:r>
            <a:r>
              <a:rPr lang="en-US" altLang="ja-JP" dirty="0">
                <a:solidFill>
                  <a:schemeClr val="tx1">
                    <a:lumMod val="75000"/>
                    <a:lumOff val="25000"/>
                  </a:schemeClr>
                </a:solidFill>
                <a:latin typeface="Route 159 UltraLight" pitchFamily="50" charset="0"/>
                <a:ea typeface="+mj-ea"/>
                <a:cs typeface="+mj-cs"/>
              </a:rPr>
              <a:t> Fidelity</a:t>
            </a:r>
            <a:endParaRPr lang="ja-JP" altLang="en-US" dirty="0">
              <a:solidFill>
                <a:schemeClr val="tx1">
                  <a:lumMod val="75000"/>
                  <a:lumOff val="25000"/>
                </a:schemeClr>
              </a:solidFill>
              <a:latin typeface="Route 159 UltraLight" pitchFamily="50" charset="0"/>
              <a:ea typeface="+mj-ea"/>
              <a:cs typeface="+mj-cs"/>
            </a:endParaRPr>
          </a:p>
        </p:txBody>
      </p:sp>
      <p:sp>
        <p:nvSpPr>
          <p:cNvPr id="9" name="テキスト プレースホルダー 10">
            <a:extLst>
              <a:ext uri="{FF2B5EF4-FFF2-40B4-BE49-F238E27FC236}">
                <a16:creationId xmlns:a16="http://schemas.microsoft.com/office/drawing/2014/main" id="{115CB81B-D711-48C9-AAFA-3901D647BB43}"/>
              </a:ext>
            </a:extLst>
          </p:cNvPr>
          <p:cNvSpPr txBox="1">
            <a:spLocks/>
          </p:cNvSpPr>
          <p:nvPr/>
        </p:nvSpPr>
        <p:spPr>
          <a:xfrm>
            <a:off x="1262322" y="6788772"/>
            <a:ext cx="8710264" cy="790352"/>
          </a:xfrm>
          <a:prstGeom prst="rect">
            <a:avLst/>
          </a:prstGeom>
        </p:spPr>
        <p:txBody>
          <a:bodyPr vert="horz" lIns="163275" tIns="81638" rIns="163275" bIns="81638" rtlCol="0">
            <a:norm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dirty="0">
                <a:solidFill>
                  <a:schemeClr val="tx1">
                    <a:lumMod val="75000"/>
                    <a:lumOff val="25000"/>
                  </a:schemeClr>
                </a:solidFill>
                <a:latin typeface="Route 159 UltraLight" pitchFamily="50" charset="0"/>
                <a:ea typeface="+mj-ea"/>
                <a:cs typeface="+mj-cs"/>
              </a:rPr>
              <a:t>4.  </a:t>
            </a:r>
            <a:r>
              <a:rPr lang="en-US" altLang="ja-JP" dirty="0" err="1">
                <a:solidFill>
                  <a:schemeClr val="tx1">
                    <a:lumMod val="75000"/>
                    <a:lumOff val="25000"/>
                  </a:schemeClr>
                </a:solidFill>
                <a:latin typeface="Route 159 UltraLight" pitchFamily="50" charset="0"/>
                <a:ea typeface="+mj-ea"/>
                <a:cs typeface="+mj-cs"/>
              </a:rPr>
              <a:t>Membuat</a:t>
            </a:r>
            <a:r>
              <a:rPr lang="en-US" altLang="ja-JP" dirty="0">
                <a:solidFill>
                  <a:schemeClr val="tx1">
                    <a:lumMod val="75000"/>
                    <a:lumOff val="25000"/>
                  </a:schemeClr>
                </a:solidFill>
                <a:latin typeface="Route 159 UltraLight" pitchFamily="50" charset="0"/>
                <a:ea typeface="+mj-ea"/>
                <a:cs typeface="+mj-cs"/>
              </a:rPr>
              <a:t> Prototype</a:t>
            </a:r>
            <a:endParaRPr lang="ja-JP" altLang="en-US" dirty="0">
              <a:solidFill>
                <a:schemeClr val="tx1">
                  <a:lumMod val="75000"/>
                  <a:lumOff val="25000"/>
                </a:schemeClr>
              </a:solidFill>
              <a:latin typeface="Route 159 UltraLight" pitchFamily="50" charset="0"/>
              <a:ea typeface="+mj-ea"/>
              <a:cs typeface="+mj-cs"/>
            </a:endParaRPr>
          </a:p>
        </p:txBody>
      </p:sp>
    </p:spTree>
    <p:extLst>
      <p:ext uri="{BB962C8B-B14F-4D97-AF65-F5344CB8AC3E}">
        <p14:creationId xmlns:p14="http://schemas.microsoft.com/office/powerpoint/2010/main" val="120502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3" dur="500"/>
                                        <p:tgtEl>
                                          <p:spTgt spid="11">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6" dur="500"/>
                                        <p:tgtEl>
                                          <p:spTgt spid="12">
                                            <p:txEl>
                                              <p:pRg st="0" end="0"/>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p:bldP spid="11" grpId="0" build="p"/>
      <p:bldP spid="12" grpId="0" build="p"/>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err="1"/>
              <a:t>Tahapan</a:t>
            </a:r>
            <a:r>
              <a:rPr lang="en-US" altLang="ja-JP" dirty="0"/>
              <a:t> </a:t>
            </a:r>
            <a:r>
              <a:rPr lang="en-US" altLang="ja-JP" dirty="0" err="1"/>
              <a:t>Perancangan</a:t>
            </a:r>
            <a:endParaRPr kumimoji="1" lang="ja-JP" altLang="en-US" dirty="0"/>
          </a:p>
        </p:txBody>
      </p:sp>
      <p:sp>
        <p:nvSpPr>
          <p:cNvPr id="11" name="テキスト プレースホルダー 10"/>
          <p:cNvSpPr>
            <a:spLocks noGrp="1"/>
          </p:cNvSpPr>
          <p:nvPr>
            <p:ph type="body" sz="quarter" idx="15"/>
          </p:nvPr>
        </p:nvSpPr>
        <p:spPr>
          <a:xfrm>
            <a:off x="2023050" y="3745801"/>
            <a:ext cx="8710264" cy="790352"/>
          </a:xfrm>
        </p:spPr>
        <p:txBody>
          <a:bodyPr/>
          <a:lstStyle/>
          <a:p>
            <a:r>
              <a:rPr lang="en-US" altLang="ja-JP" dirty="0" err="1"/>
              <a:t>Pengumpulan</a:t>
            </a:r>
            <a:r>
              <a:rPr lang="en-US" altLang="ja-JP" dirty="0"/>
              <a:t> </a:t>
            </a:r>
            <a:r>
              <a:rPr lang="en-US" altLang="ja-JP" dirty="0" err="1"/>
              <a:t>Masalah</a:t>
            </a:r>
            <a:r>
              <a:rPr lang="en-US" altLang="ja-JP" dirty="0"/>
              <a:t> </a:t>
            </a:r>
            <a:r>
              <a:rPr lang="en-US" altLang="ja-JP" dirty="0" err="1"/>
              <a:t>Pada</a:t>
            </a:r>
            <a:r>
              <a:rPr lang="en-US" altLang="ja-JP" dirty="0"/>
              <a:t> User</a:t>
            </a:r>
            <a:endParaRPr lang="ja-JP" altLang="en-US" dirty="0"/>
          </a:p>
        </p:txBody>
      </p:sp>
      <p:sp>
        <p:nvSpPr>
          <p:cNvPr id="10" name="テキスト プレースホルダー 9"/>
          <p:cNvSpPr>
            <a:spLocks noGrp="1"/>
          </p:cNvSpPr>
          <p:nvPr>
            <p:ph type="body" sz="quarter" idx="14"/>
          </p:nvPr>
        </p:nvSpPr>
        <p:spPr>
          <a:xfrm>
            <a:off x="2709065" y="4451977"/>
            <a:ext cx="13938025" cy="4662525"/>
          </a:xfrm>
        </p:spPr>
        <p:txBody>
          <a:bodyPr>
            <a:noAutofit/>
          </a:bodyPr>
          <a:lstStyle/>
          <a:p>
            <a:pPr algn="just">
              <a:lnSpc>
                <a:spcPct val="150000"/>
              </a:lnSpc>
            </a:pPr>
            <a:r>
              <a:rPr lang="en-US" dirty="0" err="1"/>
              <a:t>Sebelum</a:t>
            </a:r>
            <a:r>
              <a:rPr lang="en-US" dirty="0"/>
              <a:t> </a:t>
            </a:r>
            <a:r>
              <a:rPr lang="en-US" dirty="0" err="1"/>
              <a:t>melakukan</a:t>
            </a:r>
            <a:r>
              <a:rPr lang="en-US" dirty="0"/>
              <a:t> </a:t>
            </a:r>
            <a:r>
              <a:rPr lang="en-US" dirty="0" err="1"/>
              <a:t>perancanga</a:t>
            </a:r>
            <a:r>
              <a:rPr lang="en-US" dirty="0"/>
              <a:t> </a:t>
            </a:r>
            <a:r>
              <a:rPr lang="en-US" dirty="0" err="1"/>
              <a:t>penulis</a:t>
            </a:r>
            <a:r>
              <a:rPr lang="en-US" dirty="0"/>
              <a:t> </a:t>
            </a:r>
            <a:r>
              <a:rPr lang="en-US" dirty="0" err="1"/>
              <a:t>akan</a:t>
            </a:r>
            <a:r>
              <a:rPr lang="en-US" dirty="0"/>
              <a:t> </a:t>
            </a:r>
            <a:r>
              <a:rPr lang="en-US" dirty="0" err="1"/>
              <a:t>melakukan</a:t>
            </a:r>
            <a:r>
              <a:rPr lang="en-US" dirty="0"/>
              <a:t> </a:t>
            </a:r>
            <a:r>
              <a:rPr lang="en-US" dirty="0" err="1"/>
              <a:t>Studi</a:t>
            </a:r>
            <a:r>
              <a:rPr lang="en-US" dirty="0"/>
              <a:t> literature, </a:t>
            </a:r>
            <a:r>
              <a:rPr lang="en-US" dirty="0" err="1"/>
              <a:t>studi</a:t>
            </a:r>
            <a:r>
              <a:rPr lang="en-US" dirty="0"/>
              <a:t> </a:t>
            </a:r>
            <a:r>
              <a:rPr lang="en-US" dirty="0" err="1"/>
              <a:t>literatur</a:t>
            </a:r>
            <a:r>
              <a:rPr lang="en-US" dirty="0"/>
              <a:t> </a:t>
            </a:r>
            <a:r>
              <a:rPr lang="en-US" dirty="0" err="1"/>
              <a:t>dilakukan</a:t>
            </a:r>
            <a:r>
              <a:rPr lang="en-US" dirty="0"/>
              <a:t> </a:t>
            </a:r>
            <a:r>
              <a:rPr lang="en-US" dirty="0" err="1"/>
              <a:t>untuk</a:t>
            </a:r>
            <a:r>
              <a:rPr lang="en-US" dirty="0"/>
              <a:t> </a:t>
            </a:r>
            <a:r>
              <a:rPr lang="en-US" dirty="0" err="1"/>
              <a:t>memperdalam</a:t>
            </a:r>
            <a:r>
              <a:rPr lang="en-US" dirty="0"/>
              <a:t> </a:t>
            </a:r>
            <a:r>
              <a:rPr lang="en-US" dirty="0" err="1"/>
              <a:t>teori</a:t>
            </a:r>
            <a:r>
              <a:rPr lang="en-US" dirty="0"/>
              <a:t> </a:t>
            </a:r>
            <a:r>
              <a:rPr lang="en-US" dirty="0" err="1"/>
              <a:t>permasalahan</a:t>
            </a:r>
            <a:r>
              <a:rPr lang="en-US" dirty="0"/>
              <a:t> yang </a:t>
            </a:r>
            <a:r>
              <a:rPr lang="en-US" dirty="0" err="1"/>
              <a:t>akan</a:t>
            </a:r>
            <a:r>
              <a:rPr lang="en-US" dirty="0"/>
              <a:t> di </a:t>
            </a:r>
            <a:r>
              <a:rPr lang="en-US" dirty="0" err="1"/>
              <a:t>angkat</a:t>
            </a:r>
            <a:r>
              <a:rPr lang="en-US" dirty="0"/>
              <a:t>, yang </a:t>
            </a:r>
            <a:r>
              <a:rPr lang="en-US" dirty="0" err="1"/>
              <a:t>bersumber</a:t>
            </a:r>
            <a:r>
              <a:rPr lang="en-US" dirty="0"/>
              <a:t> </a:t>
            </a:r>
            <a:r>
              <a:rPr lang="en-US" dirty="0" err="1"/>
              <a:t>dari</a:t>
            </a:r>
            <a:r>
              <a:rPr lang="en-US" dirty="0"/>
              <a:t> </a:t>
            </a:r>
            <a:r>
              <a:rPr lang="en-US" dirty="0" err="1"/>
              <a:t>jurnal</a:t>
            </a:r>
            <a:r>
              <a:rPr lang="en-US" dirty="0"/>
              <a:t> </a:t>
            </a:r>
            <a:r>
              <a:rPr lang="en-US" dirty="0" err="1"/>
              <a:t>dan</a:t>
            </a:r>
            <a:r>
              <a:rPr lang="en-US" dirty="0"/>
              <a:t> internet.</a:t>
            </a:r>
          </a:p>
          <a:p>
            <a:pPr algn="just">
              <a:lnSpc>
                <a:spcPct val="150000"/>
              </a:lnSpc>
            </a:pPr>
            <a:r>
              <a:rPr lang="en-US" dirty="0" err="1"/>
              <a:t>Sebelum</a:t>
            </a:r>
            <a:r>
              <a:rPr lang="en-US" dirty="0"/>
              <a:t> </a:t>
            </a:r>
            <a:r>
              <a:rPr lang="en-US" dirty="0" err="1"/>
              <a:t>melakukan</a:t>
            </a:r>
            <a:r>
              <a:rPr lang="en-US" dirty="0"/>
              <a:t> </a:t>
            </a:r>
            <a:r>
              <a:rPr lang="en-US" dirty="0" err="1"/>
              <a:t>perancangan</a:t>
            </a:r>
            <a:r>
              <a:rPr lang="en-US" dirty="0"/>
              <a:t> user interface </a:t>
            </a:r>
            <a:r>
              <a:rPr lang="en-US" dirty="0" err="1"/>
              <a:t>penulis</a:t>
            </a:r>
            <a:r>
              <a:rPr lang="en-US" dirty="0"/>
              <a:t> </a:t>
            </a:r>
            <a:r>
              <a:rPr lang="en-US" dirty="0" err="1"/>
              <a:t>akan</a:t>
            </a:r>
            <a:r>
              <a:rPr lang="en-US" dirty="0"/>
              <a:t> </a:t>
            </a:r>
            <a:r>
              <a:rPr lang="en-US" dirty="0" err="1"/>
              <a:t>mencari</a:t>
            </a:r>
            <a:r>
              <a:rPr lang="en-US" dirty="0"/>
              <a:t> tau </a:t>
            </a:r>
            <a:r>
              <a:rPr lang="en-US" dirty="0" err="1"/>
              <a:t>apa</a:t>
            </a:r>
            <a:r>
              <a:rPr lang="en-US" dirty="0"/>
              <a:t> </a:t>
            </a:r>
            <a:r>
              <a:rPr lang="en-US" dirty="0" err="1"/>
              <a:t>saja</a:t>
            </a:r>
            <a:r>
              <a:rPr lang="en-US" dirty="0"/>
              <a:t> </a:t>
            </a:r>
            <a:r>
              <a:rPr lang="en-US" dirty="0" err="1"/>
              <a:t>masalah</a:t>
            </a:r>
            <a:r>
              <a:rPr lang="en-US" dirty="0"/>
              <a:t> </a:t>
            </a:r>
            <a:r>
              <a:rPr lang="en-US" dirty="0" err="1"/>
              <a:t>dan</a:t>
            </a:r>
            <a:r>
              <a:rPr lang="en-US" dirty="0"/>
              <a:t> </a:t>
            </a:r>
            <a:r>
              <a:rPr lang="en-US" dirty="0" err="1"/>
              <a:t>kebutuhan</a:t>
            </a:r>
            <a:r>
              <a:rPr lang="en-US" dirty="0"/>
              <a:t> yang </a:t>
            </a:r>
            <a:r>
              <a:rPr lang="en-US" dirty="0" err="1"/>
              <a:t>diperlukan</a:t>
            </a:r>
            <a:r>
              <a:rPr lang="en-US" dirty="0"/>
              <a:t> </a:t>
            </a:r>
            <a:r>
              <a:rPr lang="en-US" dirty="0" err="1"/>
              <a:t>oleh</a:t>
            </a:r>
            <a:r>
              <a:rPr lang="en-US" dirty="0"/>
              <a:t> user </a:t>
            </a:r>
            <a:r>
              <a:rPr lang="en-US" dirty="0" err="1"/>
              <a:t>dengan</a:t>
            </a:r>
            <a:r>
              <a:rPr lang="en-US" dirty="0"/>
              <a:t> </a:t>
            </a:r>
            <a:r>
              <a:rPr lang="en-US" dirty="0" err="1"/>
              <a:t>cara</a:t>
            </a:r>
            <a:r>
              <a:rPr lang="en-US" dirty="0"/>
              <a:t> </a:t>
            </a:r>
            <a:r>
              <a:rPr lang="en-US" dirty="0" err="1"/>
              <a:t>melakukan</a:t>
            </a:r>
            <a:r>
              <a:rPr lang="en-US" dirty="0"/>
              <a:t> research, research </a:t>
            </a:r>
            <a:r>
              <a:rPr lang="en-US" dirty="0" err="1"/>
              <a:t>dilakukan</a:t>
            </a:r>
            <a:r>
              <a:rPr lang="en-US" dirty="0"/>
              <a:t> </a:t>
            </a:r>
            <a:r>
              <a:rPr lang="en-US" dirty="0" err="1"/>
              <a:t>juga</a:t>
            </a:r>
            <a:r>
              <a:rPr lang="en-US" dirty="0"/>
              <a:t> </a:t>
            </a:r>
            <a:r>
              <a:rPr lang="en-US" dirty="0" err="1"/>
              <a:t>untuk</a:t>
            </a:r>
            <a:r>
              <a:rPr lang="en-US" dirty="0"/>
              <a:t> </a:t>
            </a:r>
            <a:r>
              <a:rPr lang="en-US" dirty="0" err="1"/>
              <a:t>mengetahui</a:t>
            </a:r>
            <a:r>
              <a:rPr lang="en-US" dirty="0"/>
              <a:t> </a:t>
            </a:r>
            <a:r>
              <a:rPr lang="en-US" dirty="0" err="1"/>
              <a:t>apasaja</a:t>
            </a:r>
            <a:r>
              <a:rPr lang="en-US" dirty="0"/>
              <a:t> </a:t>
            </a:r>
            <a:r>
              <a:rPr lang="en-US" dirty="0" err="1"/>
              <a:t>kebiasaan</a:t>
            </a:r>
            <a:r>
              <a:rPr lang="en-US" dirty="0"/>
              <a:t> user </a:t>
            </a:r>
            <a:r>
              <a:rPr lang="en-US" dirty="0" err="1"/>
              <a:t>ketika</a:t>
            </a:r>
            <a:r>
              <a:rPr lang="en-US" dirty="0"/>
              <a:t> </a:t>
            </a:r>
            <a:r>
              <a:rPr lang="en-US" dirty="0" err="1"/>
              <a:t>membuka</a:t>
            </a:r>
            <a:r>
              <a:rPr lang="en-US" dirty="0"/>
              <a:t> website </a:t>
            </a:r>
            <a:r>
              <a:rPr lang="en-US" dirty="0" err="1"/>
              <a:t>dan</a:t>
            </a:r>
            <a:r>
              <a:rPr lang="en-US" dirty="0"/>
              <a:t> </a:t>
            </a:r>
            <a:r>
              <a:rPr lang="en-US" dirty="0" err="1"/>
              <a:t>mencari</a:t>
            </a:r>
            <a:r>
              <a:rPr lang="en-US" dirty="0"/>
              <a:t> tau </a:t>
            </a:r>
            <a:r>
              <a:rPr lang="en-US" dirty="0" err="1"/>
              <a:t>fitur</a:t>
            </a:r>
            <a:r>
              <a:rPr lang="en-US" dirty="0"/>
              <a:t> </a:t>
            </a:r>
            <a:r>
              <a:rPr lang="en-US" dirty="0" err="1"/>
              <a:t>apa</a:t>
            </a:r>
            <a:r>
              <a:rPr lang="en-US" dirty="0"/>
              <a:t> </a:t>
            </a:r>
            <a:r>
              <a:rPr lang="en-US" dirty="0" err="1"/>
              <a:t>saja</a:t>
            </a:r>
            <a:r>
              <a:rPr lang="en-US" dirty="0"/>
              <a:t> yang </a:t>
            </a:r>
            <a:r>
              <a:rPr lang="en-US" dirty="0" err="1"/>
              <a:t>dibutuhkan</a:t>
            </a:r>
            <a:r>
              <a:rPr lang="en-US" dirty="0"/>
              <a:t> </a:t>
            </a:r>
            <a:r>
              <a:rPr lang="en-US" dirty="0" err="1"/>
              <a:t>oleh</a:t>
            </a:r>
            <a:r>
              <a:rPr lang="en-US" dirty="0"/>
              <a:t> user </a:t>
            </a:r>
            <a:r>
              <a:rPr lang="en-US" dirty="0" err="1"/>
              <a:t>dan</a:t>
            </a:r>
            <a:r>
              <a:rPr lang="en-US" dirty="0"/>
              <a:t> </a:t>
            </a:r>
            <a:r>
              <a:rPr lang="en-US" dirty="0" err="1"/>
              <a:t>masalah</a:t>
            </a:r>
            <a:r>
              <a:rPr lang="en-US" dirty="0"/>
              <a:t> </a:t>
            </a:r>
            <a:r>
              <a:rPr lang="en-US" dirty="0" err="1"/>
              <a:t>apa</a:t>
            </a:r>
            <a:r>
              <a:rPr lang="en-US" dirty="0"/>
              <a:t> yang </a:t>
            </a:r>
            <a:r>
              <a:rPr lang="en-US" dirty="0" err="1"/>
              <a:t>sering</a:t>
            </a:r>
            <a:r>
              <a:rPr lang="en-US" dirty="0"/>
              <a:t> </a:t>
            </a:r>
            <a:r>
              <a:rPr lang="en-US" dirty="0" err="1"/>
              <a:t>terjadi</a:t>
            </a:r>
            <a:r>
              <a:rPr lang="en-US" dirty="0"/>
              <a:t> </a:t>
            </a:r>
            <a:r>
              <a:rPr lang="en-US" dirty="0" err="1"/>
              <a:t>pada</a:t>
            </a:r>
            <a:r>
              <a:rPr lang="en-US" dirty="0"/>
              <a:t> user </a:t>
            </a:r>
            <a:r>
              <a:rPr lang="en-US" dirty="0" err="1"/>
              <a:t>ketika</a:t>
            </a:r>
            <a:r>
              <a:rPr lang="en-US" dirty="0"/>
              <a:t> </a:t>
            </a:r>
            <a:r>
              <a:rPr lang="en-US" dirty="0" err="1"/>
              <a:t>sedang</a:t>
            </a:r>
            <a:r>
              <a:rPr lang="en-US" dirty="0"/>
              <a:t> </a:t>
            </a:r>
            <a:r>
              <a:rPr lang="en-US" dirty="0" err="1"/>
              <a:t>menggunakan</a:t>
            </a:r>
            <a:r>
              <a:rPr lang="en-US" dirty="0"/>
              <a:t> website. Research </a:t>
            </a:r>
            <a:r>
              <a:rPr lang="en-US" dirty="0" err="1"/>
              <a:t>dilakukan</a:t>
            </a:r>
            <a:r>
              <a:rPr lang="en-US" dirty="0"/>
              <a:t> </a:t>
            </a:r>
            <a:r>
              <a:rPr lang="en-US" dirty="0" err="1"/>
              <a:t>dengan</a:t>
            </a:r>
            <a:r>
              <a:rPr lang="en-US" dirty="0"/>
              <a:t> </a:t>
            </a:r>
            <a:r>
              <a:rPr lang="en-US" dirty="0" err="1"/>
              <a:t>cara</a:t>
            </a:r>
            <a:r>
              <a:rPr lang="en-US" dirty="0"/>
              <a:t> </a:t>
            </a:r>
            <a:r>
              <a:rPr lang="en-US" dirty="0" err="1"/>
              <a:t>mewawancarai</a:t>
            </a:r>
            <a:r>
              <a:rPr lang="en-US" dirty="0"/>
              <a:t> user </a:t>
            </a:r>
            <a:r>
              <a:rPr lang="en-US" dirty="0" err="1"/>
              <a:t>secara</a:t>
            </a:r>
            <a:r>
              <a:rPr lang="en-US" dirty="0"/>
              <a:t> </a:t>
            </a:r>
            <a:r>
              <a:rPr lang="en-US" dirty="0" err="1"/>
              <a:t>langsung</a:t>
            </a:r>
            <a:r>
              <a:rPr lang="en-US" dirty="0"/>
              <a:t>, agar </a:t>
            </a:r>
            <a:r>
              <a:rPr lang="en-US" dirty="0" err="1"/>
              <a:t>penulis</a:t>
            </a:r>
            <a:r>
              <a:rPr lang="en-US" dirty="0"/>
              <a:t> </a:t>
            </a:r>
            <a:r>
              <a:rPr lang="en-US" dirty="0" err="1"/>
              <a:t>mendapatkan</a:t>
            </a:r>
            <a:r>
              <a:rPr lang="en-US" dirty="0"/>
              <a:t> </a:t>
            </a:r>
            <a:r>
              <a:rPr lang="en-US" dirty="0" err="1"/>
              <a:t>jawaban</a:t>
            </a:r>
            <a:r>
              <a:rPr lang="en-US" dirty="0"/>
              <a:t> yang </a:t>
            </a:r>
            <a:r>
              <a:rPr lang="en-US" dirty="0" err="1"/>
              <a:t>lebih</a:t>
            </a:r>
            <a:r>
              <a:rPr lang="en-US" dirty="0"/>
              <a:t> </a:t>
            </a:r>
            <a:r>
              <a:rPr lang="en-US" dirty="0" err="1"/>
              <a:t>banyak</a:t>
            </a:r>
            <a:r>
              <a:rPr lang="en-US" dirty="0"/>
              <a:t> </a:t>
            </a:r>
            <a:r>
              <a:rPr lang="en-US" dirty="0" err="1"/>
              <a:t>penulis</a:t>
            </a:r>
            <a:r>
              <a:rPr lang="en-US" dirty="0"/>
              <a:t> </a:t>
            </a:r>
            <a:r>
              <a:rPr lang="en-US" dirty="0" err="1"/>
              <a:t>memanfaatkan</a:t>
            </a:r>
            <a:r>
              <a:rPr lang="en-US" dirty="0"/>
              <a:t> software online Google form </a:t>
            </a:r>
            <a:r>
              <a:rPr lang="en-US" dirty="0" err="1"/>
              <a:t>dengan</a:t>
            </a:r>
            <a:r>
              <a:rPr lang="en-US" dirty="0"/>
              <a:t> </a:t>
            </a:r>
            <a:r>
              <a:rPr lang="en-US" dirty="0" err="1"/>
              <a:t>menggunakan</a:t>
            </a:r>
            <a:r>
              <a:rPr lang="en-US" dirty="0"/>
              <a:t> software Google form </a:t>
            </a:r>
            <a:r>
              <a:rPr lang="en-US" dirty="0" err="1"/>
              <a:t>penulis</a:t>
            </a:r>
            <a:r>
              <a:rPr lang="en-US" dirty="0"/>
              <a:t> </a:t>
            </a:r>
            <a:r>
              <a:rPr lang="en-US" dirty="0" err="1"/>
              <a:t>bisa</a:t>
            </a:r>
            <a:r>
              <a:rPr lang="en-US" dirty="0"/>
              <a:t> </a:t>
            </a:r>
            <a:r>
              <a:rPr lang="en-US" dirty="0" err="1"/>
              <a:t>mendapatkan</a:t>
            </a:r>
            <a:r>
              <a:rPr lang="en-US" dirty="0"/>
              <a:t> </a:t>
            </a:r>
            <a:r>
              <a:rPr lang="en-US" dirty="0" err="1"/>
              <a:t>jawaban</a:t>
            </a:r>
            <a:r>
              <a:rPr lang="en-US" dirty="0"/>
              <a:t> yang </a:t>
            </a:r>
            <a:r>
              <a:rPr lang="en-US" dirty="0" err="1"/>
              <a:t>lebih</a:t>
            </a:r>
            <a:r>
              <a:rPr lang="en-US" dirty="0"/>
              <a:t> </a:t>
            </a:r>
            <a:r>
              <a:rPr lang="en-US" dirty="0" err="1"/>
              <a:t>banyak</a:t>
            </a:r>
            <a:r>
              <a:rPr lang="en-US" dirty="0"/>
              <a:t>.</a:t>
            </a:r>
          </a:p>
        </p:txBody>
      </p:sp>
      <p:sp>
        <p:nvSpPr>
          <p:cNvPr id="5" name="Text Placeholder 9">
            <a:extLst>
              <a:ext uri="{FF2B5EF4-FFF2-40B4-BE49-F238E27FC236}">
                <a16:creationId xmlns:a16="http://schemas.microsoft.com/office/drawing/2014/main" id="{EA44691C-ADE6-488A-B09D-0FFA06DE10A5}"/>
              </a:ext>
            </a:extLst>
          </p:cNvPr>
          <p:cNvSpPr>
            <a:spLocks noGrp="1"/>
          </p:cNvSpPr>
          <p:nvPr>
            <p:ph type="body" sz="quarter" idx="4294967295"/>
          </p:nvPr>
        </p:nvSpPr>
        <p:spPr>
          <a:xfrm>
            <a:off x="17235351" y="9351781"/>
            <a:ext cx="891042" cy="935219"/>
          </a:xfrm>
          <a:prstGeom prst="rect">
            <a:avLst/>
          </a:prstGeom>
        </p:spPr>
        <p:txBody>
          <a:bodyPr>
            <a:normAutofit/>
          </a:bodyPr>
          <a:lstStyle/>
          <a:p>
            <a:pPr algn="ctr"/>
            <a:r>
              <a:rPr lang="en-US" sz="2800" dirty="0">
                <a:solidFill>
                  <a:schemeClr val="bg1"/>
                </a:solidFill>
              </a:rPr>
              <a:t>11</a:t>
            </a:r>
          </a:p>
        </p:txBody>
      </p:sp>
    </p:spTree>
    <p:extLst>
      <p:ext uri="{BB962C8B-B14F-4D97-AF65-F5344CB8AC3E}">
        <p14:creationId xmlns:p14="http://schemas.microsoft.com/office/powerpoint/2010/main" val="2155929113"/>
      </p:ext>
    </p:extLst>
  </p:cSld>
  <p:clrMapOvr>
    <a:masterClrMapping/>
  </p:clrMapOvr>
  <mc:AlternateContent xmlns:mc="http://schemas.openxmlformats.org/markup-compatibility/2006" xmlns:p14="http://schemas.microsoft.com/office/powerpoint/2010/main">
    <mc:Choice Requires="p14">
      <p:transition spd="slow" p14:dur="1400" advTm="4697">
        <p14:ripple/>
      </p:transition>
    </mc:Choice>
    <mc:Fallback xmlns="">
      <p:transition spd="slow" advTm="4697">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519AFA-D648-40BB-A629-036BC0B70B8B}"/>
              </a:ext>
            </a:extLst>
          </p:cNvPr>
          <p:cNvSpPr>
            <a:spLocks noGrp="1"/>
          </p:cNvSpPr>
          <p:nvPr>
            <p:ph type="sldNum" sz="quarter" idx="11"/>
          </p:nvPr>
        </p:nvSpPr>
        <p:spPr/>
        <p:txBody>
          <a:bodyPr/>
          <a:lstStyle/>
          <a:p>
            <a:fld id="{E6459DFB-86F3-43FA-8567-2EA6E426AE90}" type="slidenum">
              <a:rPr lang="ja-JP" altLang="en-US" smtClean="0"/>
              <a:pPr/>
              <a:t>12</a:t>
            </a:fld>
            <a:endParaRPr lang="ja-JP" altLang="en-US"/>
          </a:p>
        </p:txBody>
      </p:sp>
      <p:sp>
        <p:nvSpPr>
          <p:cNvPr id="5" name="Text Placeholder 4">
            <a:extLst>
              <a:ext uri="{FF2B5EF4-FFF2-40B4-BE49-F238E27FC236}">
                <a16:creationId xmlns:a16="http://schemas.microsoft.com/office/drawing/2014/main" id="{DBF243D1-E711-4F7C-9805-B6254211C64C}"/>
              </a:ext>
            </a:extLst>
          </p:cNvPr>
          <p:cNvSpPr>
            <a:spLocks noGrp="1"/>
          </p:cNvSpPr>
          <p:nvPr>
            <p:ph type="body" sz="quarter" idx="24"/>
          </p:nvPr>
        </p:nvSpPr>
        <p:spPr>
          <a:xfrm>
            <a:off x="671169" y="1237634"/>
            <a:ext cx="7996244" cy="8742842"/>
          </a:xfrm>
        </p:spPr>
        <p:txBody>
          <a:bodyPr/>
          <a:lstStyle/>
          <a:p>
            <a:pPr algn="just">
              <a:lnSpc>
                <a:spcPct val="150000"/>
              </a:lnSpc>
            </a:pPr>
            <a:r>
              <a:rPr lang="en-US" dirty="0" err="1">
                <a:solidFill>
                  <a:schemeClr val="bg1"/>
                </a:solidFill>
              </a:rPr>
              <a:t>Sebelum</a:t>
            </a:r>
            <a:r>
              <a:rPr lang="en-US" dirty="0">
                <a:solidFill>
                  <a:schemeClr val="bg1"/>
                </a:solidFill>
              </a:rPr>
              <a:t> </a:t>
            </a:r>
            <a:r>
              <a:rPr lang="en-US" dirty="0" err="1">
                <a:solidFill>
                  <a:schemeClr val="bg1"/>
                </a:solidFill>
              </a:rPr>
              <a:t>melakukan</a:t>
            </a:r>
            <a:r>
              <a:rPr lang="en-US" dirty="0">
                <a:solidFill>
                  <a:schemeClr val="bg1"/>
                </a:solidFill>
              </a:rPr>
              <a:t> </a:t>
            </a:r>
            <a:r>
              <a:rPr lang="en-US" dirty="0" err="1">
                <a:solidFill>
                  <a:schemeClr val="bg1"/>
                </a:solidFill>
              </a:rPr>
              <a:t>perancangan</a:t>
            </a:r>
            <a:r>
              <a:rPr lang="en-US" dirty="0">
                <a:solidFill>
                  <a:schemeClr val="bg1"/>
                </a:solidFill>
              </a:rPr>
              <a:t> user interface </a:t>
            </a:r>
            <a:r>
              <a:rPr lang="en-US" dirty="0" err="1">
                <a:solidFill>
                  <a:schemeClr val="bg1"/>
                </a:solidFill>
              </a:rPr>
              <a:t>penulis</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mencari</a:t>
            </a:r>
            <a:r>
              <a:rPr lang="en-US" dirty="0">
                <a:solidFill>
                  <a:schemeClr val="bg1"/>
                </a:solidFill>
              </a:rPr>
              <a:t> tau </a:t>
            </a:r>
            <a:r>
              <a:rPr lang="en-US" dirty="0" err="1">
                <a:solidFill>
                  <a:schemeClr val="bg1"/>
                </a:solidFill>
              </a:rPr>
              <a:t>apa</a:t>
            </a:r>
            <a:r>
              <a:rPr lang="en-US" dirty="0">
                <a:solidFill>
                  <a:schemeClr val="bg1"/>
                </a:solidFill>
              </a:rPr>
              <a:t> </a:t>
            </a:r>
            <a:r>
              <a:rPr lang="en-US" dirty="0" err="1">
                <a:solidFill>
                  <a:schemeClr val="bg1"/>
                </a:solidFill>
              </a:rPr>
              <a:t>saja</a:t>
            </a:r>
            <a:r>
              <a:rPr lang="en-US" dirty="0">
                <a:solidFill>
                  <a:schemeClr val="bg1"/>
                </a:solidFill>
              </a:rPr>
              <a:t> </a:t>
            </a:r>
            <a:r>
              <a:rPr lang="en-US" dirty="0" err="1">
                <a:solidFill>
                  <a:schemeClr val="bg1"/>
                </a:solidFill>
              </a:rPr>
              <a:t>masalah</a:t>
            </a:r>
            <a:r>
              <a:rPr lang="en-US" dirty="0">
                <a:solidFill>
                  <a:schemeClr val="bg1"/>
                </a:solidFill>
              </a:rPr>
              <a:t> dan </a:t>
            </a:r>
            <a:r>
              <a:rPr lang="en-US" dirty="0" err="1">
                <a:solidFill>
                  <a:schemeClr val="bg1"/>
                </a:solidFill>
              </a:rPr>
              <a:t>kebutuhan</a:t>
            </a:r>
            <a:r>
              <a:rPr lang="en-US" dirty="0">
                <a:solidFill>
                  <a:schemeClr val="bg1"/>
                </a:solidFill>
              </a:rPr>
              <a:t> yang </a:t>
            </a:r>
            <a:r>
              <a:rPr lang="en-US" dirty="0" err="1">
                <a:solidFill>
                  <a:schemeClr val="bg1"/>
                </a:solidFill>
              </a:rPr>
              <a:t>diperlukan</a:t>
            </a:r>
            <a:r>
              <a:rPr lang="en-US" dirty="0">
                <a:solidFill>
                  <a:schemeClr val="bg1"/>
                </a:solidFill>
              </a:rPr>
              <a:t> oleh user </a:t>
            </a:r>
            <a:r>
              <a:rPr lang="en-US" dirty="0" err="1">
                <a:solidFill>
                  <a:schemeClr val="bg1"/>
                </a:solidFill>
              </a:rPr>
              <a:t>dengan</a:t>
            </a:r>
            <a:r>
              <a:rPr lang="en-US" dirty="0">
                <a:solidFill>
                  <a:schemeClr val="bg1"/>
                </a:solidFill>
              </a:rPr>
              <a:t> </a:t>
            </a:r>
            <a:r>
              <a:rPr lang="en-US" dirty="0" err="1">
                <a:solidFill>
                  <a:schemeClr val="bg1"/>
                </a:solidFill>
              </a:rPr>
              <a:t>cara</a:t>
            </a:r>
            <a:r>
              <a:rPr lang="en-US" dirty="0">
                <a:solidFill>
                  <a:schemeClr val="bg1"/>
                </a:solidFill>
              </a:rPr>
              <a:t> </a:t>
            </a:r>
            <a:r>
              <a:rPr lang="en-US" dirty="0" err="1">
                <a:solidFill>
                  <a:schemeClr val="bg1"/>
                </a:solidFill>
              </a:rPr>
              <a:t>melakukan</a:t>
            </a:r>
            <a:r>
              <a:rPr lang="en-US" dirty="0">
                <a:solidFill>
                  <a:schemeClr val="bg1"/>
                </a:solidFill>
              </a:rPr>
              <a:t> research, research </a:t>
            </a:r>
            <a:r>
              <a:rPr lang="en-US" dirty="0" err="1">
                <a:solidFill>
                  <a:schemeClr val="bg1"/>
                </a:solidFill>
              </a:rPr>
              <a:t>dilakukan</a:t>
            </a:r>
            <a:r>
              <a:rPr lang="en-US" dirty="0">
                <a:solidFill>
                  <a:schemeClr val="bg1"/>
                </a:solidFill>
              </a:rPr>
              <a:t> juga </a:t>
            </a:r>
            <a:r>
              <a:rPr lang="en-US" dirty="0" err="1">
                <a:solidFill>
                  <a:schemeClr val="bg1"/>
                </a:solidFill>
              </a:rPr>
              <a:t>untuk</a:t>
            </a:r>
            <a:r>
              <a:rPr lang="en-US" dirty="0">
                <a:solidFill>
                  <a:schemeClr val="bg1"/>
                </a:solidFill>
              </a:rPr>
              <a:t> </a:t>
            </a:r>
            <a:r>
              <a:rPr lang="en-US" dirty="0" err="1">
                <a:solidFill>
                  <a:schemeClr val="bg1"/>
                </a:solidFill>
              </a:rPr>
              <a:t>mengetahui</a:t>
            </a:r>
            <a:r>
              <a:rPr lang="en-US" dirty="0">
                <a:solidFill>
                  <a:schemeClr val="bg1"/>
                </a:solidFill>
              </a:rPr>
              <a:t> </a:t>
            </a:r>
            <a:r>
              <a:rPr lang="en-US" dirty="0" err="1">
                <a:solidFill>
                  <a:schemeClr val="bg1"/>
                </a:solidFill>
              </a:rPr>
              <a:t>apasaja</a:t>
            </a:r>
            <a:r>
              <a:rPr lang="en-US" dirty="0">
                <a:solidFill>
                  <a:schemeClr val="bg1"/>
                </a:solidFill>
              </a:rPr>
              <a:t> </a:t>
            </a:r>
            <a:r>
              <a:rPr lang="en-US" dirty="0" err="1">
                <a:solidFill>
                  <a:schemeClr val="bg1"/>
                </a:solidFill>
              </a:rPr>
              <a:t>kebiasaan</a:t>
            </a:r>
            <a:r>
              <a:rPr lang="en-US" dirty="0">
                <a:solidFill>
                  <a:schemeClr val="bg1"/>
                </a:solidFill>
              </a:rPr>
              <a:t> user </a:t>
            </a:r>
            <a:r>
              <a:rPr lang="en-US" dirty="0" err="1">
                <a:solidFill>
                  <a:schemeClr val="bg1"/>
                </a:solidFill>
              </a:rPr>
              <a:t>ketika</a:t>
            </a:r>
            <a:r>
              <a:rPr lang="en-US" dirty="0">
                <a:solidFill>
                  <a:schemeClr val="bg1"/>
                </a:solidFill>
              </a:rPr>
              <a:t> </a:t>
            </a:r>
            <a:r>
              <a:rPr lang="en-US" dirty="0" err="1">
                <a:solidFill>
                  <a:schemeClr val="bg1"/>
                </a:solidFill>
              </a:rPr>
              <a:t>membuka</a:t>
            </a:r>
            <a:r>
              <a:rPr lang="en-US" dirty="0">
                <a:solidFill>
                  <a:schemeClr val="bg1"/>
                </a:solidFill>
              </a:rPr>
              <a:t> website dan </a:t>
            </a:r>
            <a:r>
              <a:rPr lang="en-US" dirty="0" err="1">
                <a:solidFill>
                  <a:schemeClr val="bg1"/>
                </a:solidFill>
              </a:rPr>
              <a:t>mencari</a:t>
            </a:r>
            <a:r>
              <a:rPr lang="en-US" dirty="0">
                <a:solidFill>
                  <a:schemeClr val="bg1"/>
                </a:solidFill>
              </a:rPr>
              <a:t> tau </a:t>
            </a:r>
            <a:r>
              <a:rPr lang="en-US" dirty="0" err="1">
                <a:solidFill>
                  <a:schemeClr val="bg1"/>
                </a:solidFill>
              </a:rPr>
              <a:t>fitur</a:t>
            </a:r>
            <a:r>
              <a:rPr lang="en-US" dirty="0">
                <a:solidFill>
                  <a:schemeClr val="bg1"/>
                </a:solidFill>
              </a:rPr>
              <a:t> </a:t>
            </a:r>
            <a:r>
              <a:rPr lang="en-US" dirty="0" err="1">
                <a:solidFill>
                  <a:schemeClr val="bg1"/>
                </a:solidFill>
              </a:rPr>
              <a:t>apa</a:t>
            </a:r>
            <a:r>
              <a:rPr lang="en-US" dirty="0">
                <a:solidFill>
                  <a:schemeClr val="bg1"/>
                </a:solidFill>
              </a:rPr>
              <a:t> </a:t>
            </a:r>
            <a:r>
              <a:rPr lang="en-US" dirty="0" err="1">
                <a:solidFill>
                  <a:schemeClr val="bg1"/>
                </a:solidFill>
              </a:rPr>
              <a:t>saja</a:t>
            </a:r>
            <a:r>
              <a:rPr lang="en-US" dirty="0">
                <a:solidFill>
                  <a:schemeClr val="bg1"/>
                </a:solidFill>
              </a:rPr>
              <a:t> yang </a:t>
            </a:r>
            <a:r>
              <a:rPr lang="en-US" dirty="0" err="1">
                <a:solidFill>
                  <a:schemeClr val="bg1"/>
                </a:solidFill>
              </a:rPr>
              <a:t>dibutuhkan</a:t>
            </a:r>
            <a:r>
              <a:rPr lang="en-US" dirty="0">
                <a:solidFill>
                  <a:schemeClr val="bg1"/>
                </a:solidFill>
              </a:rPr>
              <a:t> oleh user dan </a:t>
            </a:r>
            <a:r>
              <a:rPr lang="en-US" dirty="0" err="1">
                <a:solidFill>
                  <a:schemeClr val="bg1"/>
                </a:solidFill>
              </a:rPr>
              <a:t>masalah</a:t>
            </a:r>
            <a:r>
              <a:rPr lang="en-US" dirty="0">
                <a:solidFill>
                  <a:schemeClr val="bg1"/>
                </a:solidFill>
              </a:rPr>
              <a:t> </a:t>
            </a:r>
            <a:r>
              <a:rPr lang="en-US" dirty="0" err="1">
                <a:solidFill>
                  <a:schemeClr val="bg1"/>
                </a:solidFill>
              </a:rPr>
              <a:t>apa</a:t>
            </a:r>
            <a:r>
              <a:rPr lang="en-US" dirty="0">
                <a:solidFill>
                  <a:schemeClr val="bg1"/>
                </a:solidFill>
              </a:rPr>
              <a:t> yang </a:t>
            </a:r>
            <a:r>
              <a:rPr lang="en-US" dirty="0" err="1">
                <a:solidFill>
                  <a:schemeClr val="bg1"/>
                </a:solidFill>
              </a:rPr>
              <a:t>sering</a:t>
            </a:r>
            <a:r>
              <a:rPr lang="en-US" dirty="0">
                <a:solidFill>
                  <a:schemeClr val="bg1"/>
                </a:solidFill>
              </a:rPr>
              <a:t> </a:t>
            </a:r>
            <a:r>
              <a:rPr lang="en-US" dirty="0" err="1">
                <a:solidFill>
                  <a:schemeClr val="bg1"/>
                </a:solidFill>
              </a:rPr>
              <a:t>terjadi</a:t>
            </a:r>
            <a:r>
              <a:rPr lang="en-US" dirty="0">
                <a:solidFill>
                  <a:schemeClr val="bg1"/>
                </a:solidFill>
              </a:rPr>
              <a:t> pada user </a:t>
            </a:r>
            <a:r>
              <a:rPr lang="en-US" dirty="0" err="1">
                <a:solidFill>
                  <a:schemeClr val="bg1"/>
                </a:solidFill>
              </a:rPr>
              <a:t>ketika</a:t>
            </a:r>
            <a:r>
              <a:rPr lang="en-US" dirty="0">
                <a:solidFill>
                  <a:schemeClr val="bg1"/>
                </a:solidFill>
              </a:rPr>
              <a:t> </a:t>
            </a:r>
            <a:r>
              <a:rPr lang="en-US" dirty="0" err="1">
                <a:solidFill>
                  <a:schemeClr val="bg1"/>
                </a:solidFill>
              </a:rPr>
              <a:t>sedang</a:t>
            </a:r>
            <a:r>
              <a:rPr lang="en-US" dirty="0">
                <a:solidFill>
                  <a:schemeClr val="bg1"/>
                </a:solidFill>
              </a:rPr>
              <a:t> </a:t>
            </a:r>
            <a:r>
              <a:rPr lang="en-US" dirty="0" err="1">
                <a:solidFill>
                  <a:schemeClr val="bg1"/>
                </a:solidFill>
              </a:rPr>
              <a:t>menggunakan</a:t>
            </a:r>
            <a:r>
              <a:rPr lang="en-US" dirty="0">
                <a:solidFill>
                  <a:schemeClr val="bg1"/>
                </a:solidFill>
              </a:rPr>
              <a:t> website. Research </a:t>
            </a:r>
            <a:r>
              <a:rPr lang="en-US" dirty="0" err="1">
                <a:solidFill>
                  <a:schemeClr val="bg1"/>
                </a:solidFill>
              </a:rPr>
              <a:t>dilakukan</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cara</a:t>
            </a:r>
            <a:r>
              <a:rPr lang="en-US" dirty="0">
                <a:solidFill>
                  <a:schemeClr val="bg1"/>
                </a:solidFill>
              </a:rPr>
              <a:t> </a:t>
            </a:r>
            <a:r>
              <a:rPr lang="en-US" dirty="0" err="1">
                <a:solidFill>
                  <a:schemeClr val="bg1"/>
                </a:solidFill>
              </a:rPr>
              <a:t>mewawancarai</a:t>
            </a:r>
            <a:r>
              <a:rPr lang="en-US" dirty="0">
                <a:solidFill>
                  <a:schemeClr val="bg1"/>
                </a:solidFill>
              </a:rPr>
              <a:t> user </a:t>
            </a:r>
            <a:r>
              <a:rPr lang="en-US" dirty="0" err="1">
                <a:solidFill>
                  <a:schemeClr val="bg1"/>
                </a:solidFill>
              </a:rPr>
              <a:t>secara</a:t>
            </a:r>
            <a:r>
              <a:rPr lang="en-US" dirty="0">
                <a:solidFill>
                  <a:schemeClr val="bg1"/>
                </a:solidFill>
              </a:rPr>
              <a:t> </a:t>
            </a:r>
            <a:r>
              <a:rPr lang="en-US" dirty="0" err="1">
                <a:solidFill>
                  <a:schemeClr val="bg1"/>
                </a:solidFill>
              </a:rPr>
              <a:t>langsung</a:t>
            </a:r>
            <a:r>
              <a:rPr lang="en-US" dirty="0">
                <a:solidFill>
                  <a:schemeClr val="bg1"/>
                </a:solidFill>
              </a:rPr>
              <a:t>, agar </a:t>
            </a:r>
            <a:r>
              <a:rPr lang="en-US" dirty="0" err="1">
                <a:solidFill>
                  <a:schemeClr val="bg1"/>
                </a:solidFill>
              </a:rPr>
              <a:t>penulis</a:t>
            </a:r>
            <a:r>
              <a:rPr lang="en-US" dirty="0">
                <a:solidFill>
                  <a:schemeClr val="bg1"/>
                </a:solidFill>
              </a:rPr>
              <a:t> </a:t>
            </a:r>
            <a:r>
              <a:rPr lang="en-US" dirty="0" err="1">
                <a:solidFill>
                  <a:schemeClr val="bg1"/>
                </a:solidFill>
              </a:rPr>
              <a:t>mendapatkan</a:t>
            </a:r>
            <a:r>
              <a:rPr lang="en-US" dirty="0">
                <a:solidFill>
                  <a:schemeClr val="bg1"/>
                </a:solidFill>
              </a:rPr>
              <a:t> </a:t>
            </a:r>
            <a:r>
              <a:rPr lang="en-US" dirty="0" err="1">
                <a:solidFill>
                  <a:schemeClr val="bg1"/>
                </a:solidFill>
              </a:rPr>
              <a:t>jawaban</a:t>
            </a:r>
            <a:r>
              <a:rPr lang="en-US" dirty="0">
                <a:solidFill>
                  <a:schemeClr val="bg1"/>
                </a:solidFill>
              </a:rPr>
              <a:t> yang </a:t>
            </a:r>
            <a:r>
              <a:rPr lang="en-US" dirty="0" err="1">
                <a:solidFill>
                  <a:schemeClr val="bg1"/>
                </a:solidFill>
              </a:rPr>
              <a:t>lebih</a:t>
            </a:r>
            <a:r>
              <a:rPr lang="en-US" dirty="0">
                <a:solidFill>
                  <a:schemeClr val="bg1"/>
                </a:solidFill>
              </a:rPr>
              <a:t> </a:t>
            </a:r>
            <a:r>
              <a:rPr lang="en-US" dirty="0" err="1">
                <a:solidFill>
                  <a:schemeClr val="bg1"/>
                </a:solidFill>
              </a:rPr>
              <a:t>banyak</a:t>
            </a:r>
            <a:r>
              <a:rPr lang="en-US" dirty="0">
                <a:solidFill>
                  <a:schemeClr val="bg1"/>
                </a:solidFill>
              </a:rPr>
              <a:t> </a:t>
            </a:r>
            <a:r>
              <a:rPr lang="en-US" dirty="0" err="1">
                <a:solidFill>
                  <a:schemeClr val="bg1"/>
                </a:solidFill>
              </a:rPr>
              <a:t>penulis</a:t>
            </a:r>
            <a:r>
              <a:rPr lang="en-US" dirty="0">
                <a:solidFill>
                  <a:schemeClr val="bg1"/>
                </a:solidFill>
              </a:rPr>
              <a:t> </a:t>
            </a:r>
            <a:r>
              <a:rPr lang="en-US" dirty="0" err="1">
                <a:solidFill>
                  <a:schemeClr val="bg1"/>
                </a:solidFill>
              </a:rPr>
              <a:t>memanfaatkan</a:t>
            </a:r>
            <a:r>
              <a:rPr lang="en-US" dirty="0">
                <a:solidFill>
                  <a:schemeClr val="bg1"/>
                </a:solidFill>
              </a:rPr>
              <a:t> software online Google form </a:t>
            </a:r>
            <a:r>
              <a:rPr lang="en-US" dirty="0" err="1">
                <a:solidFill>
                  <a:schemeClr val="bg1"/>
                </a:solidFill>
              </a:rPr>
              <a:t>dengan</a:t>
            </a:r>
            <a:r>
              <a:rPr lang="en-US" dirty="0">
                <a:solidFill>
                  <a:schemeClr val="bg1"/>
                </a:solidFill>
              </a:rPr>
              <a:t> </a:t>
            </a:r>
            <a:r>
              <a:rPr lang="en-US" dirty="0" err="1">
                <a:solidFill>
                  <a:schemeClr val="bg1"/>
                </a:solidFill>
              </a:rPr>
              <a:t>menggunakan</a:t>
            </a:r>
            <a:r>
              <a:rPr lang="en-US" dirty="0">
                <a:solidFill>
                  <a:schemeClr val="bg1"/>
                </a:solidFill>
              </a:rPr>
              <a:t> software Google form </a:t>
            </a:r>
            <a:r>
              <a:rPr lang="en-US" dirty="0" err="1">
                <a:solidFill>
                  <a:schemeClr val="bg1"/>
                </a:solidFill>
              </a:rPr>
              <a:t>penulis</a:t>
            </a:r>
            <a:r>
              <a:rPr lang="en-US" dirty="0">
                <a:solidFill>
                  <a:schemeClr val="bg1"/>
                </a:solidFill>
              </a:rPr>
              <a:t> </a:t>
            </a:r>
            <a:r>
              <a:rPr lang="en-US" dirty="0" err="1">
                <a:solidFill>
                  <a:schemeClr val="bg1"/>
                </a:solidFill>
              </a:rPr>
              <a:t>bisa</a:t>
            </a:r>
            <a:r>
              <a:rPr lang="en-US" dirty="0">
                <a:solidFill>
                  <a:schemeClr val="bg1"/>
                </a:solidFill>
              </a:rPr>
              <a:t> </a:t>
            </a:r>
            <a:r>
              <a:rPr lang="en-US" dirty="0" err="1">
                <a:solidFill>
                  <a:schemeClr val="bg1"/>
                </a:solidFill>
              </a:rPr>
              <a:t>mendapatkan</a:t>
            </a:r>
            <a:r>
              <a:rPr lang="en-US" dirty="0">
                <a:solidFill>
                  <a:schemeClr val="bg1"/>
                </a:solidFill>
              </a:rPr>
              <a:t> </a:t>
            </a:r>
            <a:r>
              <a:rPr lang="en-US" dirty="0" err="1">
                <a:solidFill>
                  <a:schemeClr val="bg1"/>
                </a:solidFill>
              </a:rPr>
              <a:t>jawaban</a:t>
            </a:r>
            <a:r>
              <a:rPr lang="en-US" dirty="0">
                <a:solidFill>
                  <a:schemeClr val="bg1"/>
                </a:solidFill>
              </a:rPr>
              <a:t> yang </a:t>
            </a:r>
            <a:r>
              <a:rPr lang="en-US" dirty="0" err="1">
                <a:solidFill>
                  <a:schemeClr val="bg1"/>
                </a:solidFill>
              </a:rPr>
              <a:t>lebih</a:t>
            </a:r>
            <a:r>
              <a:rPr lang="en-US" dirty="0">
                <a:solidFill>
                  <a:schemeClr val="bg1"/>
                </a:solidFill>
              </a:rPr>
              <a:t> </a:t>
            </a:r>
            <a:r>
              <a:rPr lang="en-US" dirty="0" err="1">
                <a:solidFill>
                  <a:schemeClr val="bg1"/>
                </a:solidFill>
              </a:rPr>
              <a:t>banyak</a:t>
            </a:r>
            <a:r>
              <a:rPr lang="en-US" dirty="0">
                <a:solidFill>
                  <a:schemeClr val="bg1"/>
                </a:solidFill>
              </a:rPr>
              <a:t>.</a:t>
            </a:r>
          </a:p>
        </p:txBody>
      </p:sp>
      <p:sp>
        <p:nvSpPr>
          <p:cNvPr id="9" name="Text Placeholder 4">
            <a:extLst>
              <a:ext uri="{FF2B5EF4-FFF2-40B4-BE49-F238E27FC236}">
                <a16:creationId xmlns:a16="http://schemas.microsoft.com/office/drawing/2014/main" id="{E9664948-E91F-44F1-9F2A-006ABFF087D0}"/>
              </a:ext>
            </a:extLst>
          </p:cNvPr>
          <p:cNvSpPr txBox="1">
            <a:spLocks/>
          </p:cNvSpPr>
          <p:nvPr/>
        </p:nvSpPr>
        <p:spPr>
          <a:xfrm>
            <a:off x="888479" y="418921"/>
            <a:ext cx="7273296" cy="924233"/>
          </a:xfrm>
          <a:prstGeom prst="rect">
            <a:avLst/>
          </a:prstGeom>
        </p:spPr>
        <p:txBody>
          <a:bodyPr vert="horz" lIns="163275" tIns="81638" rIns="163275" bIns="81638" rtlCol="0" anchor="ctr">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0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it-IT" altLang="ja-JP" sz="3200" dirty="0">
                <a:solidFill>
                  <a:schemeClr val="bg1"/>
                </a:solidFill>
              </a:rPr>
              <a:t>Membuat Wirefrime sebagai solusi</a:t>
            </a:r>
            <a:endParaRPr lang="ja-JP" altLang="en-US" sz="3200" dirty="0">
              <a:solidFill>
                <a:schemeClr val="bg1"/>
              </a:solidFill>
            </a:endParaRPr>
          </a:p>
        </p:txBody>
      </p:sp>
      <p:sp>
        <p:nvSpPr>
          <p:cNvPr id="10" name="Text Placeholder 4">
            <a:extLst>
              <a:ext uri="{FF2B5EF4-FFF2-40B4-BE49-F238E27FC236}">
                <a16:creationId xmlns:a16="http://schemas.microsoft.com/office/drawing/2014/main" id="{887C01FD-AC3D-4BB9-A8A6-B955AF7339F3}"/>
              </a:ext>
            </a:extLst>
          </p:cNvPr>
          <p:cNvSpPr txBox="1">
            <a:spLocks/>
          </p:cNvSpPr>
          <p:nvPr/>
        </p:nvSpPr>
        <p:spPr>
          <a:xfrm>
            <a:off x="10876883" y="313401"/>
            <a:ext cx="5536263" cy="924233"/>
          </a:xfrm>
          <a:prstGeom prst="rect">
            <a:avLst/>
          </a:prstGeom>
        </p:spPr>
        <p:txBody>
          <a:bodyPr vert="horz" lIns="163275" tIns="81638" rIns="163275" bIns="81638" rtlCol="0" anchor="ctr">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0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a:r>
              <a:rPr lang="en-US" sz="3200" b="1" dirty="0">
                <a:solidFill>
                  <a:schemeClr val="tx1"/>
                </a:solidFill>
              </a:rPr>
              <a:t>Wireframe</a:t>
            </a:r>
          </a:p>
        </p:txBody>
      </p:sp>
      <p:pic>
        <p:nvPicPr>
          <p:cNvPr id="8" name="Picture 7"/>
          <p:cNvPicPr/>
          <p:nvPr/>
        </p:nvPicPr>
        <p:blipFill>
          <a:blip r:embed="rId3"/>
          <a:stretch>
            <a:fillRect/>
          </a:stretch>
        </p:blipFill>
        <p:spPr>
          <a:xfrm>
            <a:off x="9579429" y="1237634"/>
            <a:ext cx="8251371" cy="7797509"/>
          </a:xfrm>
          <a:prstGeom prst="rect">
            <a:avLst/>
          </a:prstGeom>
        </p:spPr>
      </p:pic>
    </p:spTree>
    <p:extLst>
      <p:ext uri="{BB962C8B-B14F-4D97-AF65-F5344CB8AC3E}">
        <p14:creationId xmlns:p14="http://schemas.microsoft.com/office/powerpoint/2010/main" val="1681985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519AFA-D648-40BB-A629-036BC0B70B8B}"/>
              </a:ext>
            </a:extLst>
          </p:cNvPr>
          <p:cNvSpPr>
            <a:spLocks noGrp="1"/>
          </p:cNvSpPr>
          <p:nvPr>
            <p:ph type="sldNum" sz="quarter" idx="11"/>
          </p:nvPr>
        </p:nvSpPr>
        <p:spPr/>
        <p:txBody>
          <a:bodyPr/>
          <a:lstStyle/>
          <a:p>
            <a:fld id="{E6459DFB-86F3-43FA-8567-2EA6E426AE90}" type="slidenum">
              <a:rPr lang="ja-JP" altLang="en-US" smtClean="0"/>
              <a:pPr/>
              <a:t>13</a:t>
            </a:fld>
            <a:endParaRPr lang="ja-JP" altLang="en-US"/>
          </a:p>
        </p:txBody>
      </p:sp>
      <p:sp>
        <p:nvSpPr>
          <p:cNvPr id="5" name="Text Placeholder 4">
            <a:extLst>
              <a:ext uri="{FF2B5EF4-FFF2-40B4-BE49-F238E27FC236}">
                <a16:creationId xmlns:a16="http://schemas.microsoft.com/office/drawing/2014/main" id="{DBF243D1-E711-4F7C-9805-B6254211C64C}"/>
              </a:ext>
            </a:extLst>
          </p:cNvPr>
          <p:cNvSpPr>
            <a:spLocks noGrp="1"/>
          </p:cNvSpPr>
          <p:nvPr>
            <p:ph type="body" sz="quarter" idx="24"/>
          </p:nvPr>
        </p:nvSpPr>
        <p:spPr>
          <a:xfrm>
            <a:off x="671169" y="1237634"/>
            <a:ext cx="7996244" cy="8742842"/>
          </a:xfrm>
        </p:spPr>
        <p:txBody>
          <a:bodyPr/>
          <a:lstStyle/>
          <a:p>
            <a:pPr algn="just">
              <a:lnSpc>
                <a:spcPct val="150000"/>
              </a:lnSpc>
            </a:pPr>
            <a:r>
              <a:rPr lang="en-US" dirty="0" err="1">
                <a:solidFill>
                  <a:schemeClr val="bg1"/>
                </a:solidFill>
              </a:rPr>
              <a:t>Setelah</a:t>
            </a:r>
            <a:r>
              <a:rPr lang="en-US" dirty="0">
                <a:solidFill>
                  <a:schemeClr val="bg1"/>
                </a:solidFill>
              </a:rPr>
              <a:t> proses wireframe </a:t>
            </a:r>
            <a:r>
              <a:rPr lang="en-US" dirty="0" err="1">
                <a:solidFill>
                  <a:schemeClr val="bg1"/>
                </a:solidFill>
              </a:rPr>
              <a:t>sudah</a:t>
            </a:r>
            <a:r>
              <a:rPr lang="en-US" dirty="0">
                <a:solidFill>
                  <a:schemeClr val="bg1"/>
                </a:solidFill>
              </a:rPr>
              <a:t> </a:t>
            </a:r>
            <a:r>
              <a:rPr lang="en-US" dirty="0" err="1">
                <a:solidFill>
                  <a:schemeClr val="bg1"/>
                </a:solidFill>
              </a:rPr>
              <a:t>dianggap</a:t>
            </a:r>
            <a:r>
              <a:rPr lang="en-US" dirty="0">
                <a:solidFill>
                  <a:schemeClr val="bg1"/>
                </a:solidFill>
              </a:rPr>
              <a:t> </a:t>
            </a:r>
            <a:r>
              <a:rPr lang="en-US" dirty="0" err="1">
                <a:solidFill>
                  <a:schemeClr val="bg1"/>
                </a:solidFill>
              </a:rPr>
              <a:t>cukup</a:t>
            </a:r>
            <a:r>
              <a:rPr lang="en-US" dirty="0">
                <a:solidFill>
                  <a:schemeClr val="bg1"/>
                </a:solidFill>
              </a:rPr>
              <a:t> </a:t>
            </a:r>
            <a:r>
              <a:rPr lang="en-US" dirty="0" err="1">
                <a:solidFill>
                  <a:schemeClr val="bg1"/>
                </a:solidFill>
              </a:rPr>
              <a:t>baik</a:t>
            </a:r>
            <a:r>
              <a:rPr lang="en-US" dirty="0">
                <a:solidFill>
                  <a:schemeClr val="bg1"/>
                </a:solidFill>
              </a:rPr>
              <a:t>, </a:t>
            </a:r>
            <a:r>
              <a:rPr lang="en-US" dirty="0" err="1">
                <a:solidFill>
                  <a:schemeClr val="bg1"/>
                </a:solidFill>
              </a:rPr>
              <a:t>lanjut</a:t>
            </a:r>
            <a:r>
              <a:rPr lang="en-US" dirty="0">
                <a:solidFill>
                  <a:schemeClr val="bg1"/>
                </a:solidFill>
              </a:rPr>
              <a:t> </a:t>
            </a:r>
            <a:r>
              <a:rPr lang="en-US" dirty="0" err="1">
                <a:solidFill>
                  <a:schemeClr val="bg1"/>
                </a:solidFill>
              </a:rPr>
              <a:t>ketahap</a:t>
            </a:r>
            <a:r>
              <a:rPr lang="en-US" dirty="0">
                <a:solidFill>
                  <a:schemeClr val="bg1"/>
                </a:solidFill>
              </a:rPr>
              <a:t> </a:t>
            </a:r>
            <a:r>
              <a:rPr lang="en-US" dirty="0" err="1">
                <a:solidFill>
                  <a:schemeClr val="bg1"/>
                </a:solidFill>
              </a:rPr>
              <a:t>berikutnya</a:t>
            </a:r>
            <a:r>
              <a:rPr lang="en-US" dirty="0">
                <a:solidFill>
                  <a:schemeClr val="bg1"/>
                </a:solidFill>
              </a:rPr>
              <a:t> </a:t>
            </a:r>
            <a:r>
              <a:rPr lang="en-US" dirty="0" err="1">
                <a:solidFill>
                  <a:schemeClr val="bg1"/>
                </a:solidFill>
              </a:rPr>
              <a:t>yaitu</a:t>
            </a:r>
            <a:r>
              <a:rPr lang="en-US" dirty="0">
                <a:solidFill>
                  <a:schemeClr val="bg1"/>
                </a:solidFill>
              </a:rPr>
              <a:t> </a:t>
            </a:r>
            <a:r>
              <a:rPr lang="en-US" dirty="0" err="1">
                <a:solidFill>
                  <a:schemeClr val="bg1"/>
                </a:solidFill>
              </a:rPr>
              <a:t>membuat</a:t>
            </a:r>
            <a:r>
              <a:rPr lang="en-US" dirty="0">
                <a:solidFill>
                  <a:schemeClr val="bg1"/>
                </a:solidFill>
              </a:rPr>
              <a:t> </a:t>
            </a:r>
            <a:r>
              <a:rPr lang="en-US" dirty="0" err="1">
                <a:solidFill>
                  <a:schemeClr val="bg1"/>
                </a:solidFill>
              </a:rPr>
              <a:t>tampilan</a:t>
            </a:r>
            <a:r>
              <a:rPr lang="en-US" dirty="0">
                <a:solidFill>
                  <a:schemeClr val="bg1"/>
                </a:solidFill>
              </a:rPr>
              <a:t> </a:t>
            </a:r>
            <a:r>
              <a:rPr lang="en-US" dirty="0" err="1">
                <a:solidFill>
                  <a:schemeClr val="bg1"/>
                </a:solidFill>
              </a:rPr>
              <a:t>hight</a:t>
            </a:r>
            <a:r>
              <a:rPr lang="en-US" dirty="0">
                <a:solidFill>
                  <a:schemeClr val="bg1"/>
                </a:solidFill>
              </a:rPr>
              <a:t> fidelity </a:t>
            </a:r>
            <a:r>
              <a:rPr lang="en-US" dirty="0" err="1">
                <a:solidFill>
                  <a:schemeClr val="bg1"/>
                </a:solidFill>
              </a:rPr>
              <a:t>tahapan</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dilakukan</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memberikan</a:t>
            </a:r>
            <a:r>
              <a:rPr lang="en-US" dirty="0">
                <a:solidFill>
                  <a:schemeClr val="bg1"/>
                </a:solidFill>
              </a:rPr>
              <a:t> </a:t>
            </a:r>
            <a:r>
              <a:rPr lang="en-US" dirty="0" err="1">
                <a:solidFill>
                  <a:schemeClr val="bg1"/>
                </a:solidFill>
              </a:rPr>
              <a:t>gambaran</a:t>
            </a:r>
            <a:r>
              <a:rPr lang="en-US" dirty="0">
                <a:solidFill>
                  <a:schemeClr val="bg1"/>
                </a:solidFill>
              </a:rPr>
              <a:t> </a:t>
            </a:r>
            <a:r>
              <a:rPr lang="en-US" dirty="0" err="1">
                <a:solidFill>
                  <a:schemeClr val="bg1"/>
                </a:solidFill>
              </a:rPr>
              <a:t>designe</a:t>
            </a:r>
            <a:r>
              <a:rPr lang="en-US" dirty="0">
                <a:solidFill>
                  <a:schemeClr val="bg1"/>
                </a:solidFill>
              </a:rPr>
              <a:t> yang </a:t>
            </a:r>
            <a:r>
              <a:rPr lang="en-US" dirty="0" err="1">
                <a:solidFill>
                  <a:schemeClr val="bg1"/>
                </a:solidFill>
              </a:rPr>
              <a:t>lebih</a:t>
            </a:r>
            <a:r>
              <a:rPr lang="en-US" dirty="0">
                <a:solidFill>
                  <a:schemeClr val="bg1"/>
                </a:solidFill>
              </a:rPr>
              <a:t> </a:t>
            </a:r>
            <a:r>
              <a:rPr lang="en-US" dirty="0" err="1">
                <a:solidFill>
                  <a:schemeClr val="bg1"/>
                </a:solidFill>
              </a:rPr>
              <a:t>jelas</a:t>
            </a:r>
            <a:r>
              <a:rPr lang="en-US" dirty="0">
                <a:solidFill>
                  <a:schemeClr val="bg1"/>
                </a:solidFill>
              </a:rPr>
              <a:t> </a:t>
            </a:r>
            <a:r>
              <a:rPr lang="en-US" dirty="0" err="1">
                <a:solidFill>
                  <a:schemeClr val="bg1"/>
                </a:solidFill>
              </a:rPr>
              <a:t>dimana</a:t>
            </a:r>
            <a:r>
              <a:rPr lang="en-US" dirty="0">
                <a:solidFill>
                  <a:schemeClr val="bg1"/>
                </a:solidFill>
              </a:rPr>
              <a:t> </a:t>
            </a:r>
            <a:r>
              <a:rPr lang="en-US" dirty="0" err="1">
                <a:solidFill>
                  <a:schemeClr val="bg1"/>
                </a:solidFill>
              </a:rPr>
              <a:t>pada</a:t>
            </a:r>
            <a:r>
              <a:rPr lang="en-US" dirty="0">
                <a:solidFill>
                  <a:schemeClr val="bg1"/>
                </a:solidFill>
              </a:rPr>
              <a:t> </a:t>
            </a:r>
            <a:r>
              <a:rPr lang="en-US" dirty="0" err="1">
                <a:solidFill>
                  <a:schemeClr val="bg1"/>
                </a:solidFill>
              </a:rPr>
              <a:t>designe</a:t>
            </a:r>
            <a:r>
              <a:rPr lang="en-US" dirty="0">
                <a:solidFill>
                  <a:schemeClr val="bg1"/>
                </a:solidFill>
              </a:rPr>
              <a:t> </a:t>
            </a:r>
            <a:r>
              <a:rPr lang="en-US" dirty="0" err="1">
                <a:solidFill>
                  <a:schemeClr val="bg1"/>
                </a:solidFill>
              </a:rPr>
              <a:t>hight</a:t>
            </a:r>
            <a:r>
              <a:rPr lang="en-US" dirty="0">
                <a:solidFill>
                  <a:schemeClr val="bg1"/>
                </a:solidFill>
              </a:rPr>
              <a:t> fidelity </a:t>
            </a:r>
            <a:r>
              <a:rPr lang="en-US" dirty="0" err="1">
                <a:solidFill>
                  <a:schemeClr val="bg1"/>
                </a:solidFill>
              </a:rPr>
              <a:t>ini</a:t>
            </a:r>
            <a:r>
              <a:rPr lang="en-US" dirty="0">
                <a:solidFill>
                  <a:schemeClr val="bg1"/>
                </a:solidFill>
              </a:rPr>
              <a:t> </a:t>
            </a:r>
            <a:r>
              <a:rPr lang="en-US" dirty="0" err="1">
                <a:solidFill>
                  <a:schemeClr val="bg1"/>
                </a:solidFill>
              </a:rPr>
              <a:t>mulai</a:t>
            </a:r>
            <a:r>
              <a:rPr lang="en-US" dirty="0">
                <a:solidFill>
                  <a:schemeClr val="bg1"/>
                </a:solidFill>
              </a:rPr>
              <a:t> </a:t>
            </a:r>
            <a:r>
              <a:rPr lang="en-US" dirty="0" err="1">
                <a:solidFill>
                  <a:schemeClr val="bg1"/>
                </a:solidFill>
              </a:rPr>
              <a:t>diberikan</a:t>
            </a:r>
            <a:r>
              <a:rPr lang="en-US" dirty="0">
                <a:solidFill>
                  <a:schemeClr val="bg1"/>
                </a:solidFill>
              </a:rPr>
              <a:t> </a:t>
            </a:r>
            <a:r>
              <a:rPr lang="en-US" dirty="0" err="1">
                <a:solidFill>
                  <a:schemeClr val="bg1"/>
                </a:solidFill>
              </a:rPr>
              <a:t>warna</a:t>
            </a:r>
            <a:r>
              <a:rPr lang="en-US" dirty="0">
                <a:solidFill>
                  <a:schemeClr val="bg1"/>
                </a:solidFill>
              </a:rPr>
              <a:t>, </a:t>
            </a:r>
            <a:r>
              <a:rPr lang="en-US" dirty="0" err="1">
                <a:solidFill>
                  <a:schemeClr val="bg1"/>
                </a:solidFill>
              </a:rPr>
              <a:t>gambar</a:t>
            </a:r>
            <a:r>
              <a:rPr lang="en-US" dirty="0">
                <a:solidFill>
                  <a:schemeClr val="bg1"/>
                </a:solidFill>
              </a:rPr>
              <a:t>, menu, icon, </a:t>
            </a:r>
            <a:r>
              <a:rPr lang="en-US" dirty="0" err="1">
                <a:solidFill>
                  <a:schemeClr val="bg1"/>
                </a:solidFill>
              </a:rPr>
              <a:t>dan</a:t>
            </a:r>
            <a:r>
              <a:rPr lang="en-US" dirty="0">
                <a:solidFill>
                  <a:schemeClr val="bg1"/>
                </a:solidFill>
              </a:rPr>
              <a:t> </a:t>
            </a:r>
            <a:r>
              <a:rPr lang="en-US" dirty="0" err="1">
                <a:solidFill>
                  <a:schemeClr val="bg1"/>
                </a:solidFill>
              </a:rPr>
              <a:t>teks</a:t>
            </a:r>
            <a:r>
              <a:rPr lang="en-US" dirty="0">
                <a:solidFill>
                  <a:schemeClr val="bg1"/>
                </a:solidFill>
              </a:rPr>
              <a:t>. </a:t>
            </a:r>
            <a:r>
              <a:rPr lang="en-US" dirty="0" err="1">
                <a:solidFill>
                  <a:schemeClr val="bg1"/>
                </a:solidFill>
              </a:rPr>
              <a:t>Pada</a:t>
            </a:r>
            <a:r>
              <a:rPr lang="en-US" dirty="0">
                <a:solidFill>
                  <a:schemeClr val="bg1"/>
                </a:solidFill>
              </a:rPr>
              <a:t> </a:t>
            </a:r>
            <a:r>
              <a:rPr lang="en-US" dirty="0" err="1">
                <a:solidFill>
                  <a:schemeClr val="bg1"/>
                </a:solidFill>
              </a:rPr>
              <a:t>tahap</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juga</a:t>
            </a:r>
            <a:r>
              <a:rPr lang="en-US" dirty="0">
                <a:solidFill>
                  <a:schemeClr val="bg1"/>
                </a:solidFill>
              </a:rPr>
              <a:t> </a:t>
            </a:r>
            <a:r>
              <a:rPr lang="en-US" dirty="0" err="1">
                <a:solidFill>
                  <a:schemeClr val="bg1"/>
                </a:solidFill>
              </a:rPr>
              <a:t>berfungsi</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mempertegas</a:t>
            </a:r>
            <a:r>
              <a:rPr lang="en-US" dirty="0">
                <a:solidFill>
                  <a:schemeClr val="bg1"/>
                </a:solidFill>
              </a:rPr>
              <a:t> </a:t>
            </a:r>
            <a:r>
              <a:rPr lang="en-US" dirty="0" err="1">
                <a:solidFill>
                  <a:schemeClr val="bg1"/>
                </a:solidFill>
              </a:rPr>
              <a:t>tampilan</a:t>
            </a:r>
            <a:r>
              <a:rPr lang="en-US" dirty="0">
                <a:solidFill>
                  <a:schemeClr val="bg1"/>
                </a:solidFill>
              </a:rPr>
              <a:t> </a:t>
            </a:r>
            <a:r>
              <a:rPr lang="en-US" dirty="0" err="1">
                <a:solidFill>
                  <a:schemeClr val="bg1"/>
                </a:solidFill>
              </a:rPr>
              <a:t>pada</a:t>
            </a:r>
            <a:r>
              <a:rPr lang="en-US" dirty="0">
                <a:solidFill>
                  <a:schemeClr val="bg1"/>
                </a:solidFill>
              </a:rPr>
              <a:t> website agar </a:t>
            </a:r>
            <a:r>
              <a:rPr lang="en-US" dirty="0" err="1">
                <a:solidFill>
                  <a:schemeClr val="bg1"/>
                </a:solidFill>
              </a:rPr>
              <a:t>ketika</a:t>
            </a:r>
            <a:r>
              <a:rPr lang="en-US" dirty="0">
                <a:solidFill>
                  <a:schemeClr val="bg1"/>
                </a:solidFill>
              </a:rPr>
              <a:t> </a:t>
            </a:r>
            <a:r>
              <a:rPr lang="en-US" dirty="0" err="1">
                <a:solidFill>
                  <a:schemeClr val="bg1"/>
                </a:solidFill>
              </a:rPr>
              <a:t>diberikan</a:t>
            </a:r>
            <a:r>
              <a:rPr lang="en-US" dirty="0">
                <a:solidFill>
                  <a:schemeClr val="bg1"/>
                </a:solidFill>
              </a:rPr>
              <a:t> </a:t>
            </a:r>
            <a:r>
              <a:rPr lang="en-US" dirty="0" err="1">
                <a:solidFill>
                  <a:schemeClr val="bg1"/>
                </a:solidFill>
              </a:rPr>
              <a:t>kepada</a:t>
            </a:r>
            <a:r>
              <a:rPr lang="en-US" dirty="0">
                <a:solidFill>
                  <a:schemeClr val="bg1"/>
                </a:solidFill>
              </a:rPr>
              <a:t> user, user </a:t>
            </a:r>
            <a:r>
              <a:rPr lang="en-US" dirty="0" err="1">
                <a:solidFill>
                  <a:schemeClr val="bg1"/>
                </a:solidFill>
              </a:rPr>
              <a:t>memahami</a:t>
            </a:r>
            <a:r>
              <a:rPr lang="en-US" dirty="0">
                <a:solidFill>
                  <a:schemeClr val="bg1"/>
                </a:solidFill>
              </a:rPr>
              <a:t> </a:t>
            </a:r>
            <a:r>
              <a:rPr lang="en-US" dirty="0" err="1">
                <a:solidFill>
                  <a:schemeClr val="bg1"/>
                </a:solidFill>
              </a:rPr>
              <a:t>tampilan</a:t>
            </a:r>
            <a:r>
              <a:rPr lang="en-US" dirty="0">
                <a:solidFill>
                  <a:schemeClr val="bg1"/>
                </a:solidFill>
              </a:rPr>
              <a:t> yang </a:t>
            </a:r>
            <a:r>
              <a:rPr lang="en-US" dirty="0" err="1">
                <a:solidFill>
                  <a:schemeClr val="bg1"/>
                </a:solidFill>
              </a:rPr>
              <a:t>sudah</a:t>
            </a:r>
            <a:r>
              <a:rPr lang="en-US" dirty="0">
                <a:solidFill>
                  <a:schemeClr val="bg1"/>
                </a:solidFill>
              </a:rPr>
              <a:t> </a:t>
            </a:r>
            <a:r>
              <a:rPr lang="en-US" dirty="0" err="1">
                <a:solidFill>
                  <a:schemeClr val="bg1"/>
                </a:solidFill>
              </a:rPr>
              <a:t>dibuat</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membuat</a:t>
            </a:r>
            <a:r>
              <a:rPr lang="en-US" dirty="0">
                <a:solidFill>
                  <a:schemeClr val="bg1"/>
                </a:solidFill>
              </a:rPr>
              <a:t> </a:t>
            </a:r>
            <a:r>
              <a:rPr lang="en-US" dirty="0" err="1">
                <a:solidFill>
                  <a:schemeClr val="bg1"/>
                </a:solidFill>
              </a:rPr>
              <a:t>designe</a:t>
            </a:r>
            <a:r>
              <a:rPr lang="en-US" dirty="0">
                <a:solidFill>
                  <a:schemeClr val="bg1"/>
                </a:solidFill>
              </a:rPr>
              <a:t> </a:t>
            </a:r>
            <a:r>
              <a:rPr lang="en-US" dirty="0" err="1">
                <a:solidFill>
                  <a:schemeClr val="bg1"/>
                </a:solidFill>
              </a:rPr>
              <a:t>hight</a:t>
            </a:r>
            <a:r>
              <a:rPr lang="en-US" dirty="0">
                <a:solidFill>
                  <a:schemeClr val="bg1"/>
                </a:solidFill>
              </a:rPr>
              <a:t> fidelity </a:t>
            </a:r>
            <a:r>
              <a:rPr lang="en-US" dirty="0" err="1">
                <a:solidFill>
                  <a:schemeClr val="bg1"/>
                </a:solidFill>
              </a:rPr>
              <a:t>bisa</a:t>
            </a:r>
            <a:r>
              <a:rPr lang="en-US" dirty="0">
                <a:solidFill>
                  <a:schemeClr val="bg1"/>
                </a:solidFill>
              </a:rPr>
              <a:t> </a:t>
            </a:r>
            <a:r>
              <a:rPr lang="en-US" dirty="0" err="1">
                <a:solidFill>
                  <a:schemeClr val="bg1"/>
                </a:solidFill>
              </a:rPr>
              <a:t>menggunakan</a:t>
            </a:r>
            <a:r>
              <a:rPr lang="en-US" dirty="0">
                <a:solidFill>
                  <a:schemeClr val="bg1"/>
                </a:solidFill>
              </a:rPr>
              <a:t> software </a:t>
            </a:r>
            <a:r>
              <a:rPr lang="en-US" dirty="0" err="1">
                <a:solidFill>
                  <a:schemeClr val="bg1"/>
                </a:solidFill>
              </a:rPr>
              <a:t>figma</a:t>
            </a:r>
            <a:r>
              <a:rPr lang="en-US" dirty="0">
                <a:solidFill>
                  <a:schemeClr val="bg1"/>
                </a:solidFill>
              </a:rPr>
              <a:t>, adobe </a:t>
            </a:r>
            <a:r>
              <a:rPr lang="en-US" dirty="0" err="1">
                <a:solidFill>
                  <a:schemeClr val="bg1"/>
                </a:solidFill>
              </a:rPr>
              <a:t>xd</a:t>
            </a:r>
            <a:r>
              <a:rPr lang="en-US" dirty="0">
                <a:solidFill>
                  <a:schemeClr val="bg1"/>
                </a:solidFill>
              </a:rPr>
              <a:t>, </a:t>
            </a:r>
            <a:r>
              <a:rPr lang="en-US" dirty="0" err="1">
                <a:solidFill>
                  <a:schemeClr val="bg1"/>
                </a:solidFill>
              </a:rPr>
              <a:t>atau</a:t>
            </a:r>
            <a:r>
              <a:rPr lang="en-US" dirty="0">
                <a:solidFill>
                  <a:schemeClr val="bg1"/>
                </a:solidFill>
              </a:rPr>
              <a:t> sketch</a:t>
            </a:r>
          </a:p>
        </p:txBody>
      </p:sp>
      <p:sp>
        <p:nvSpPr>
          <p:cNvPr id="9" name="Text Placeholder 4">
            <a:extLst>
              <a:ext uri="{FF2B5EF4-FFF2-40B4-BE49-F238E27FC236}">
                <a16:creationId xmlns:a16="http://schemas.microsoft.com/office/drawing/2014/main" id="{E9664948-E91F-44F1-9F2A-006ABFF087D0}"/>
              </a:ext>
            </a:extLst>
          </p:cNvPr>
          <p:cNvSpPr txBox="1">
            <a:spLocks/>
          </p:cNvSpPr>
          <p:nvPr/>
        </p:nvSpPr>
        <p:spPr>
          <a:xfrm>
            <a:off x="888479" y="418921"/>
            <a:ext cx="7273296" cy="924233"/>
          </a:xfrm>
          <a:prstGeom prst="rect">
            <a:avLst/>
          </a:prstGeom>
        </p:spPr>
        <p:txBody>
          <a:bodyPr vert="horz" lIns="163275" tIns="81638" rIns="163275" bIns="81638" rtlCol="0" anchor="ctr">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0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ja-JP" sz="3200" dirty="0" err="1">
                <a:solidFill>
                  <a:schemeClr val="bg1"/>
                </a:solidFill>
              </a:rPr>
              <a:t>Membuat</a:t>
            </a:r>
            <a:r>
              <a:rPr lang="en-US" altLang="ja-JP" sz="3200" dirty="0">
                <a:solidFill>
                  <a:schemeClr val="bg1"/>
                </a:solidFill>
              </a:rPr>
              <a:t> </a:t>
            </a:r>
            <a:r>
              <a:rPr lang="en-US" altLang="ja-JP" sz="3200" dirty="0" err="1">
                <a:solidFill>
                  <a:schemeClr val="bg1"/>
                </a:solidFill>
              </a:rPr>
              <a:t>Tampilan</a:t>
            </a:r>
            <a:r>
              <a:rPr lang="en-US" altLang="ja-JP" sz="3200" dirty="0">
                <a:solidFill>
                  <a:schemeClr val="bg1"/>
                </a:solidFill>
              </a:rPr>
              <a:t> </a:t>
            </a:r>
            <a:r>
              <a:rPr lang="en-US" altLang="ja-JP" sz="3200" dirty="0" err="1">
                <a:solidFill>
                  <a:schemeClr val="bg1"/>
                </a:solidFill>
              </a:rPr>
              <a:t>Hight</a:t>
            </a:r>
            <a:r>
              <a:rPr lang="en-US" altLang="ja-JP" sz="3200" dirty="0">
                <a:solidFill>
                  <a:schemeClr val="bg1"/>
                </a:solidFill>
              </a:rPr>
              <a:t> Fidelity</a:t>
            </a:r>
            <a:endParaRPr lang="ja-JP" altLang="en-US" sz="3200" dirty="0">
              <a:solidFill>
                <a:schemeClr val="bg1"/>
              </a:solidFill>
            </a:endParaRPr>
          </a:p>
        </p:txBody>
      </p:sp>
      <p:sp>
        <p:nvSpPr>
          <p:cNvPr id="10" name="Text Placeholder 4">
            <a:extLst>
              <a:ext uri="{FF2B5EF4-FFF2-40B4-BE49-F238E27FC236}">
                <a16:creationId xmlns:a16="http://schemas.microsoft.com/office/drawing/2014/main" id="{887C01FD-AC3D-4BB9-A8A6-B955AF7339F3}"/>
              </a:ext>
            </a:extLst>
          </p:cNvPr>
          <p:cNvSpPr txBox="1">
            <a:spLocks/>
          </p:cNvSpPr>
          <p:nvPr/>
        </p:nvSpPr>
        <p:spPr>
          <a:xfrm>
            <a:off x="10876883" y="313401"/>
            <a:ext cx="5536263" cy="924233"/>
          </a:xfrm>
          <a:prstGeom prst="rect">
            <a:avLst/>
          </a:prstGeom>
        </p:spPr>
        <p:txBody>
          <a:bodyPr vert="horz" lIns="163275" tIns="81638" rIns="163275" bIns="81638" rtlCol="0" anchor="ctr">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0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a:r>
              <a:rPr lang="en-US" sz="3200" b="1" dirty="0" err="1">
                <a:solidFill>
                  <a:schemeClr val="tx1"/>
                </a:solidFill>
              </a:rPr>
              <a:t>Hight</a:t>
            </a:r>
            <a:r>
              <a:rPr lang="en-US" sz="3200" b="1" dirty="0">
                <a:solidFill>
                  <a:schemeClr val="tx1"/>
                </a:solidFill>
              </a:rPr>
              <a:t> Fidelity</a:t>
            </a:r>
          </a:p>
        </p:txBody>
      </p:sp>
      <p:pic>
        <p:nvPicPr>
          <p:cNvPr id="7" name="Picture 6"/>
          <p:cNvPicPr/>
          <p:nvPr/>
        </p:nvPicPr>
        <p:blipFill rotWithShape="1">
          <a:blip r:embed="rId3">
            <a:extLst>
              <a:ext uri="{28A0092B-C50C-407E-A947-70E740481C1C}">
                <a14:useLocalDpi xmlns:a14="http://schemas.microsoft.com/office/drawing/2010/main" val="0"/>
              </a:ext>
            </a:extLst>
          </a:blip>
          <a:srcRect l="29419"/>
          <a:stretch/>
        </p:blipFill>
        <p:spPr>
          <a:xfrm>
            <a:off x="10876884" y="1507625"/>
            <a:ext cx="7339330" cy="7440432"/>
          </a:xfrm>
          <a:prstGeom prst="rect">
            <a:avLst/>
          </a:prstGeom>
        </p:spPr>
      </p:pic>
    </p:spTree>
    <p:extLst>
      <p:ext uri="{BB962C8B-B14F-4D97-AF65-F5344CB8AC3E}">
        <p14:creationId xmlns:p14="http://schemas.microsoft.com/office/powerpoint/2010/main" val="352676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F80640BD-23BF-4321-872C-80624FBF860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1697" r="31697"/>
          <a:stretch>
            <a:fillRect/>
          </a:stretch>
        </p:blipFill>
        <p:spPr/>
      </p:pic>
      <p:pic>
        <p:nvPicPr>
          <p:cNvPr id="8" name="Picture Placeholder 7">
            <a:extLst>
              <a:ext uri="{FF2B5EF4-FFF2-40B4-BE49-F238E27FC236}">
                <a16:creationId xmlns:a16="http://schemas.microsoft.com/office/drawing/2014/main" id="{0C0EDD96-20FF-41CE-BE8C-C9B38DFAE1A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416" b="8416"/>
          <a:stretch>
            <a:fillRect/>
          </a:stretch>
        </p:blipFill>
        <p:spPr/>
      </p:pic>
      <p:pic>
        <p:nvPicPr>
          <p:cNvPr id="10" name="Picture Placeholder 9">
            <a:extLst>
              <a:ext uri="{FF2B5EF4-FFF2-40B4-BE49-F238E27FC236}">
                <a16:creationId xmlns:a16="http://schemas.microsoft.com/office/drawing/2014/main" id="{AE7771BB-CDEF-42F4-B156-7173CF89556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5150" r="25150"/>
          <a:stretch>
            <a:fillRect/>
          </a:stretch>
        </p:blipFill>
        <p:spPr/>
      </p:pic>
      <p:sp>
        <p:nvSpPr>
          <p:cNvPr id="5" name="Title 4">
            <a:extLst>
              <a:ext uri="{FF2B5EF4-FFF2-40B4-BE49-F238E27FC236}">
                <a16:creationId xmlns:a16="http://schemas.microsoft.com/office/drawing/2014/main" id="{2BC4C6A2-E5DE-4F53-A06D-39D1DDDFE5B4}"/>
              </a:ext>
            </a:extLst>
          </p:cNvPr>
          <p:cNvSpPr>
            <a:spLocks noGrp="1"/>
          </p:cNvSpPr>
          <p:nvPr>
            <p:ph type="title"/>
          </p:nvPr>
        </p:nvSpPr>
        <p:spPr/>
        <p:txBody>
          <a:bodyPr/>
          <a:lstStyle/>
          <a:p>
            <a:r>
              <a:rPr lang="en-US" dirty="0" err="1"/>
              <a:t>Tampilan</a:t>
            </a:r>
            <a:r>
              <a:rPr lang="en-US" dirty="0"/>
              <a:t> UI</a:t>
            </a:r>
          </a:p>
        </p:txBody>
      </p:sp>
    </p:spTree>
    <p:extLst>
      <p:ext uri="{BB962C8B-B14F-4D97-AF65-F5344CB8AC3E}">
        <p14:creationId xmlns:p14="http://schemas.microsoft.com/office/powerpoint/2010/main" val="3166325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4E9942-9B55-4FCA-BAF5-C2BB7FC85431}"/>
              </a:ext>
            </a:extLst>
          </p:cNvPr>
          <p:cNvSpPr>
            <a:spLocks noGrp="1"/>
          </p:cNvSpPr>
          <p:nvPr>
            <p:ph type="sldNum" sz="quarter" idx="11"/>
          </p:nvPr>
        </p:nvSpPr>
        <p:spPr/>
        <p:txBody>
          <a:bodyPr/>
          <a:lstStyle/>
          <a:p>
            <a:fld id="{E6459DFB-86F3-43FA-8567-2EA6E426AE90}" type="slidenum">
              <a:rPr lang="ja-JP" altLang="en-US" smtClean="0"/>
              <a:pPr/>
              <a:t>15</a:t>
            </a:fld>
            <a:endParaRPr lang="ja-JP" altLang="en-US"/>
          </a:p>
        </p:txBody>
      </p:sp>
      <p:pic>
        <p:nvPicPr>
          <p:cNvPr id="9" name="Picture Placeholder 8">
            <a:extLst>
              <a:ext uri="{FF2B5EF4-FFF2-40B4-BE49-F238E27FC236}">
                <a16:creationId xmlns:a16="http://schemas.microsoft.com/office/drawing/2014/main" id="{5C72CAC0-536A-4B82-9B12-FF601B248506}"/>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5189" b="15189"/>
          <a:stretch>
            <a:fillRect/>
          </a:stretch>
        </p:blipFill>
        <p:spPr/>
      </p:pic>
      <p:pic>
        <p:nvPicPr>
          <p:cNvPr id="11" name="Picture Placeholder 10">
            <a:extLst>
              <a:ext uri="{FF2B5EF4-FFF2-40B4-BE49-F238E27FC236}">
                <a16:creationId xmlns:a16="http://schemas.microsoft.com/office/drawing/2014/main" id="{80E6D3C7-1C5F-4A7E-9865-ED6A7ED6F7F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745" b="2745"/>
          <a:stretch>
            <a:fillRect/>
          </a:stretch>
        </p:blipFill>
        <p:spPr/>
      </p:pic>
      <p:sp>
        <p:nvSpPr>
          <p:cNvPr id="6" name="Title 5">
            <a:extLst>
              <a:ext uri="{FF2B5EF4-FFF2-40B4-BE49-F238E27FC236}">
                <a16:creationId xmlns:a16="http://schemas.microsoft.com/office/drawing/2014/main" id="{1EB0B3CA-D628-4D6C-BCCF-83D4D7EB7B74}"/>
              </a:ext>
            </a:extLst>
          </p:cNvPr>
          <p:cNvSpPr>
            <a:spLocks noGrp="1"/>
          </p:cNvSpPr>
          <p:nvPr>
            <p:ph type="title"/>
          </p:nvPr>
        </p:nvSpPr>
        <p:spPr/>
        <p:txBody>
          <a:bodyPr/>
          <a:lstStyle/>
          <a:p>
            <a:r>
              <a:rPr lang="en-US" dirty="0"/>
              <a:t>Halaman Home</a:t>
            </a:r>
          </a:p>
        </p:txBody>
      </p:sp>
      <p:sp>
        <p:nvSpPr>
          <p:cNvPr id="7" name="Text Placeholder 6">
            <a:extLst>
              <a:ext uri="{FF2B5EF4-FFF2-40B4-BE49-F238E27FC236}">
                <a16:creationId xmlns:a16="http://schemas.microsoft.com/office/drawing/2014/main" id="{A6A4D74D-517A-44BA-9FE0-20881A2A0A9F}"/>
              </a:ext>
            </a:extLst>
          </p:cNvPr>
          <p:cNvSpPr>
            <a:spLocks noGrp="1"/>
          </p:cNvSpPr>
          <p:nvPr>
            <p:ph type="body" sz="quarter" idx="24"/>
          </p:nvPr>
        </p:nvSpPr>
        <p:spPr/>
        <p:txBody>
          <a:bodyPr/>
          <a:lstStyle/>
          <a:p>
            <a:r>
              <a:rPr lang="en-US" dirty="0"/>
              <a:t>Halaman </a:t>
            </a:r>
            <a:r>
              <a:rPr lang="en-US" dirty="0" err="1"/>
              <a:t>utama</a:t>
            </a:r>
            <a:r>
              <a:rPr lang="en-US" dirty="0"/>
              <a:t> </a:t>
            </a:r>
            <a:r>
              <a:rPr lang="en-US" dirty="0" err="1"/>
              <a:t>ketika</a:t>
            </a:r>
            <a:r>
              <a:rPr lang="en-US" dirty="0"/>
              <a:t> website di </a:t>
            </a:r>
            <a:r>
              <a:rPr lang="en-US" dirty="0" err="1"/>
              <a:t>buka</a:t>
            </a:r>
            <a:r>
              <a:rPr lang="en-US" dirty="0"/>
              <a:t>, </a:t>
            </a:r>
            <a:r>
              <a:rPr lang="en-US" dirty="0" err="1"/>
              <a:t>pengguna</a:t>
            </a:r>
            <a:r>
              <a:rPr lang="en-US" dirty="0"/>
              <a:t> </a:t>
            </a:r>
            <a:r>
              <a:rPr lang="en-US" dirty="0" err="1"/>
              <a:t>bisa</a:t>
            </a:r>
            <a:r>
              <a:rPr lang="en-US" dirty="0"/>
              <a:t> </a:t>
            </a:r>
            <a:r>
              <a:rPr lang="en-US" dirty="0" err="1"/>
              <a:t>memilih</a:t>
            </a:r>
            <a:r>
              <a:rPr lang="en-US" dirty="0"/>
              <a:t> </a:t>
            </a:r>
            <a:r>
              <a:rPr lang="en-US" dirty="0" err="1"/>
              <a:t>tempat</a:t>
            </a:r>
            <a:r>
              <a:rPr lang="en-US" dirty="0"/>
              <a:t> </a:t>
            </a:r>
            <a:r>
              <a:rPr lang="en-US" dirty="0" err="1"/>
              <a:t>wisata</a:t>
            </a:r>
            <a:r>
              <a:rPr lang="en-US" dirty="0"/>
              <a:t>, </a:t>
            </a:r>
            <a:r>
              <a:rPr lang="en-US" dirty="0" err="1"/>
              <a:t>melihat</a:t>
            </a:r>
            <a:r>
              <a:rPr lang="en-US" dirty="0"/>
              <a:t> </a:t>
            </a:r>
            <a:r>
              <a:rPr lang="en-US" dirty="0" err="1"/>
              <a:t>testimoni</a:t>
            </a:r>
            <a:r>
              <a:rPr lang="en-US" dirty="0"/>
              <a:t>, dan </a:t>
            </a:r>
            <a:r>
              <a:rPr lang="en-US" dirty="0" err="1"/>
              <a:t>melihat</a:t>
            </a:r>
            <a:r>
              <a:rPr lang="en-US" dirty="0"/>
              <a:t> top 4 </a:t>
            </a:r>
            <a:r>
              <a:rPr lang="en-US" dirty="0" err="1"/>
              <a:t>wisata</a:t>
            </a:r>
            <a:r>
              <a:rPr lang="en-US" dirty="0"/>
              <a:t>.</a:t>
            </a:r>
          </a:p>
        </p:txBody>
      </p:sp>
    </p:spTree>
    <p:extLst>
      <p:ext uri="{BB962C8B-B14F-4D97-AF65-F5344CB8AC3E}">
        <p14:creationId xmlns:p14="http://schemas.microsoft.com/office/powerpoint/2010/main" val="283204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DAC0F89-36D9-4D8D-9677-0093D47CB538}"/>
              </a:ext>
            </a:extLst>
          </p:cNvPr>
          <p:cNvSpPr>
            <a:spLocks noGrp="1"/>
          </p:cNvSpPr>
          <p:nvPr>
            <p:ph type="sldNum" sz="quarter" idx="11"/>
          </p:nvPr>
        </p:nvSpPr>
        <p:spPr/>
        <p:txBody>
          <a:bodyPr/>
          <a:lstStyle/>
          <a:p>
            <a:fld id="{E6459DFB-86F3-43FA-8567-2EA6E426AE90}" type="slidenum">
              <a:rPr lang="ja-JP" altLang="en-US" smtClean="0"/>
              <a:pPr/>
              <a:t>16</a:t>
            </a:fld>
            <a:endParaRPr lang="ja-JP" altLang="en-US"/>
          </a:p>
        </p:txBody>
      </p:sp>
      <p:pic>
        <p:nvPicPr>
          <p:cNvPr id="9" name="Picture Placeholder 8">
            <a:extLst>
              <a:ext uri="{FF2B5EF4-FFF2-40B4-BE49-F238E27FC236}">
                <a16:creationId xmlns:a16="http://schemas.microsoft.com/office/drawing/2014/main" id="{64D2433E-8431-4E9F-A527-4B74D35E88C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7651" r="7651"/>
          <a:stretch>
            <a:fillRect/>
          </a:stretch>
        </p:blipFill>
        <p:spPr/>
      </p:pic>
      <p:pic>
        <p:nvPicPr>
          <p:cNvPr id="11" name="Picture Placeholder 10">
            <a:extLst>
              <a:ext uri="{FF2B5EF4-FFF2-40B4-BE49-F238E27FC236}">
                <a16:creationId xmlns:a16="http://schemas.microsoft.com/office/drawing/2014/main" id="{79F328F3-A1F8-401F-A2A2-D869BC8411A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803" r="18803"/>
          <a:stretch>
            <a:fillRect/>
          </a:stretch>
        </p:blipFill>
        <p:spPr/>
      </p:pic>
      <p:sp>
        <p:nvSpPr>
          <p:cNvPr id="6" name="Title 5">
            <a:extLst>
              <a:ext uri="{FF2B5EF4-FFF2-40B4-BE49-F238E27FC236}">
                <a16:creationId xmlns:a16="http://schemas.microsoft.com/office/drawing/2014/main" id="{59E396D6-C457-439F-9455-0535D3B9AE45}"/>
              </a:ext>
            </a:extLst>
          </p:cNvPr>
          <p:cNvSpPr>
            <a:spLocks noGrp="1"/>
          </p:cNvSpPr>
          <p:nvPr>
            <p:ph type="title"/>
          </p:nvPr>
        </p:nvSpPr>
        <p:spPr/>
        <p:txBody>
          <a:bodyPr/>
          <a:lstStyle/>
          <a:p>
            <a:r>
              <a:rPr lang="en-US" dirty="0"/>
              <a:t>Halaman Detail</a:t>
            </a:r>
          </a:p>
        </p:txBody>
      </p:sp>
      <p:sp>
        <p:nvSpPr>
          <p:cNvPr id="7" name="Text Placeholder 6">
            <a:extLst>
              <a:ext uri="{FF2B5EF4-FFF2-40B4-BE49-F238E27FC236}">
                <a16:creationId xmlns:a16="http://schemas.microsoft.com/office/drawing/2014/main" id="{F70863A0-E045-49C2-B9F7-D215ED45D397}"/>
              </a:ext>
            </a:extLst>
          </p:cNvPr>
          <p:cNvSpPr>
            <a:spLocks noGrp="1"/>
          </p:cNvSpPr>
          <p:nvPr>
            <p:ph type="body" sz="quarter" idx="24"/>
          </p:nvPr>
        </p:nvSpPr>
        <p:spPr/>
        <p:txBody>
          <a:bodyPr/>
          <a:lstStyle/>
          <a:p>
            <a:r>
              <a:rPr lang="en-US" dirty="0" err="1"/>
              <a:t>Pengunjung</a:t>
            </a:r>
            <a:r>
              <a:rPr lang="en-US" dirty="0"/>
              <a:t> </a:t>
            </a:r>
            <a:r>
              <a:rPr lang="en-US" dirty="0" err="1"/>
              <a:t>bisa</a:t>
            </a:r>
            <a:r>
              <a:rPr lang="en-US" dirty="0"/>
              <a:t> </a:t>
            </a:r>
            <a:r>
              <a:rPr lang="en-US" dirty="0" err="1"/>
              <a:t>melihat</a:t>
            </a:r>
            <a:r>
              <a:rPr lang="en-US" dirty="0"/>
              <a:t> detail </a:t>
            </a:r>
            <a:r>
              <a:rPr lang="en-US" dirty="0" err="1"/>
              <a:t>wisata</a:t>
            </a:r>
            <a:r>
              <a:rPr lang="en-US" dirty="0"/>
              <a:t> yang </a:t>
            </a:r>
            <a:r>
              <a:rPr lang="en-US" dirty="0" err="1"/>
              <a:t>dipilih</a:t>
            </a:r>
            <a:r>
              <a:rPr lang="en-US" dirty="0"/>
              <a:t>, </a:t>
            </a:r>
            <a:r>
              <a:rPr lang="en-US" dirty="0" err="1"/>
              <a:t>beserta</a:t>
            </a:r>
            <a:r>
              <a:rPr lang="en-US" dirty="0"/>
              <a:t> info </a:t>
            </a:r>
            <a:r>
              <a:rPr lang="en-US" dirty="0" err="1"/>
              <a:t>lainnya</a:t>
            </a:r>
            <a:r>
              <a:rPr lang="en-US" dirty="0"/>
              <a:t>.</a:t>
            </a:r>
          </a:p>
        </p:txBody>
      </p:sp>
    </p:spTree>
    <p:extLst>
      <p:ext uri="{BB962C8B-B14F-4D97-AF65-F5344CB8AC3E}">
        <p14:creationId xmlns:p14="http://schemas.microsoft.com/office/powerpoint/2010/main" val="2513608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AC0C23-8467-4806-B4EB-C25F15D146AF}"/>
              </a:ext>
            </a:extLst>
          </p:cNvPr>
          <p:cNvSpPr>
            <a:spLocks noGrp="1"/>
          </p:cNvSpPr>
          <p:nvPr>
            <p:ph type="sldNum" sz="quarter" idx="11"/>
          </p:nvPr>
        </p:nvSpPr>
        <p:spPr/>
        <p:txBody>
          <a:bodyPr/>
          <a:lstStyle/>
          <a:p>
            <a:fld id="{E6459DFB-86F3-43FA-8567-2EA6E426AE90}" type="slidenum">
              <a:rPr lang="ja-JP" altLang="en-US" smtClean="0"/>
              <a:pPr/>
              <a:t>17</a:t>
            </a:fld>
            <a:endParaRPr lang="ja-JP" altLang="en-US"/>
          </a:p>
        </p:txBody>
      </p:sp>
      <p:pic>
        <p:nvPicPr>
          <p:cNvPr id="9" name="Picture Placeholder 8">
            <a:extLst>
              <a:ext uri="{FF2B5EF4-FFF2-40B4-BE49-F238E27FC236}">
                <a16:creationId xmlns:a16="http://schemas.microsoft.com/office/drawing/2014/main" id="{F675396C-E6D1-4322-B191-BEDE8FBE4C71}"/>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5770" t="273" r="7087" b="-25370"/>
          <a:stretch/>
        </p:blipFill>
        <p:spPr>
          <a:xfrm>
            <a:off x="3896274" y="2116440"/>
            <a:ext cx="5089181" cy="6761798"/>
          </a:xfrm>
        </p:spPr>
      </p:pic>
      <p:sp>
        <p:nvSpPr>
          <p:cNvPr id="6" name="Title 5">
            <a:extLst>
              <a:ext uri="{FF2B5EF4-FFF2-40B4-BE49-F238E27FC236}">
                <a16:creationId xmlns:a16="http://schemas.microsoft.com/office/drawing/2014/main" id="{F4B5E0EC-3D38-4561-927B-A7DBD8598DA6}"/>
              </a:ext>
            </a:extLst>
          </p:cNvPr>
          <p:cNvSpPr>
            <a:spLocks noGrp="1"/>
          </p:cNvSpPr>
          <p:nvPr>
            <p:ph type="title"/>
          </p:nvPr>
        </p:nvSpPr>
        <p:spPr/>
        <p:txBody>
          <a:bodyPr/>
          <a:lstStyle/>
          <a:p>
            <a:r>
              <a:rPr lang="en-US" dirty="0"/>
              <a:t>Halaman Checkout</a:t>
            </a:r>
          </a:p>
        </p:txBody>
      </p:sp>
      <p:sp>
        <p:nvSpPr>
          <p:cNvPr id="7" name="Text Placeholder 6">
            <a:extLst>
              <a:ext uri="{FF2B5EF4-FFF2-40B4-BE49-F238E27FC236}">
                <a16:creationId xmlns:a16="http://schemas.microsoft.com/office/drawing/2014/main" id="{6BF6DFEC-733C-4B35-9D13-622032D8E7D6}"/>
              </a:ext>
            </a:extLst>
          </p:cNvPr>
          <p:cNvSpPr>
            <a:spLocks noGrp="1"/>
          </p:cNvSpPr>
          <p:nvPr>
            <p:ph type="body" sz="quarter" idx="24"/>
          </p:nvPr>
        </p:nvSpPr>
        <p:spPr/>
        <p:txBody>
          <a:bodyPr/>
          <a:lstStyle/>
          <a:p>
            <a:r>
              <a:rPr lang="en-US" dirty="0"/>
              <a:t>Setelah </a:t>
            </a:r>
            <a:r>
              <a:rPr lang="en-US" dirty="0" err="1"/>
              <a:t>pengunjung</a:t>
            </a:r>
            <a:r>
              <a:rPr lang="en-US" dirty="0"/>
              <a:t> </a:t>
            </a:r>
            <a:r>
              <a:rPr lang="en-US" dirty="0" err="1"/>
              <a:t>memilih</a:t>
            </a:r>
            <a:r>
              <a:rPr lang="en-US" dirty="0"/>
              <a:t> </a:t>
            </a:r>
            <a:r>
              <a:rPr lang="en-US" dirty="0" err="1"/>
              <a:t>tempat</a:t>
            </a:r>
            <a:r>
              <a:rPr lang="en-US" dirty="0"/>
              <a:t> </a:t>
            </a:r>
            <a:r>
              <a:rPr lang="en-US" dirty="0" err="1"/>
              <a:t>wisata</a:t>
            </a:r>
            <a:r>
              <a:rPr lang="en-US" dirty="0"/>
              <a:t>, </a:t>
            </a:r>
            <a:r>
              <a:rPr lang="en-US" dirty="0" err="1"/>
              <a:t>melihat</a:t>
            </a:r>
            <a:r>
              <a:rPr lang="en-US" dirty="0"/>
              <a:t> detail, dan </a:t>
            </a:r>
            <a:r>
              <a:rPr lang="en-US" dirty="0" err="1"/>
              <a:t>akan</a:t>
            </a:r>
            <a:r>
              <a:rPr lang="en-US" dirty="0"/>
              <a:t> </a:t>
            </a:r>
            <a:r>
              <a:rPr lang="en-US" dirty="0" err="1"/>
              <a:t>melakukan</a:t>
            </a:r>
            <a:r>
              <a:rPr lang="en-US" dirty="0"/>
              <a:t> </a:t>
            </a:r>
            <a:r>
              <a:rPr lang="en-US" dirty="0" err="1"/>
              <a:t>pemesanan</a:t>
            </a:r>
            <a:r>
              <a:rPr lang="en-US" dirty="0"/>
              <a:t>, </a:t>
            </a:r>
            <a:r>
              <a:rPr lang="en-US" dirty="0" err="1"/>
              <a:t>pengunjung</a:t>
            </a:r>
            <a:r>
              <a:rPr lang="en-US" dirty="0"/>
              <a:t> </a:t>
            </a:r>
            <a:r>
              <a:rPr lang="en-US" dirty="0" err="1"/>
              <a:t>akan</a:t>
            </a:r>
            <a:r>
              <a:rPr lang="en-US" dirty="0"/>
              <a:t> </a:t>
            </a:r>
            <a:r>
              <a:rPr lang="en-US" dirty="0" err="1"/>
              <a:t>diarahkan</a:t>
            </a:r>
            <a:r>
              <a:rPr lang="en-US" dirty="0"/>
              <a:t> pada </a:t>
            </a:r>
            <a:r>
              <a:rPr lang="en-US" dirty="0" err="1"/>
              <a:t>halaman</a:t>
            </a:r>
            <a:r>
              <a:rPr lang="en-US" dirty="0"/>
              <a:t> yang </a:t>
            </a:r>
            <a:r>
              <a:rPr lang="en-US" dirty="0" err="1"/>
              <a:t>berisi</a:t>
            </a:r>
            <a:r>
              <a:rPr lang="en-US" dirty="0"/>
              <a:t> detail checkout.</a:t>
            </a:r>
          </a:p>
        </p:txBody>
      </p:sp>
      <p:pic>
        <p:nvPicPr>
          <p:cNvPr id="15" name="Picture Placeholder 14">
            <a:extLst>
              <a:ext uri="{FF2B5EF4-FFF2-40B4-BE49-F238E27FC236}">
                <a16:creationId xmlns:a16="http://schemas.microsoft.com/office/drawing/2014/main" id="{4B49E313-45F3-4113-96BE-5F6765CBEFE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4342" r="24342"/>
          <a:stretch>
            <a:fillRect/>
          </a:stretch>
        </p:blipFill>
        <p:spPr/>
      </p:pic>
    </p:spTree>
    <p:extLst>
      <p:ext uri="{BB962C8B-B14F-4D97-AF65-F5344CB8AC3E}">
        <p14:creationId xmlns:p14="http://schemas.microsoft.com/office/powerpoint/2010/main" val="1349688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F10908-AF41-4213-B1B4-BCC1425FEF9A}"/>
              </a:ext>
            </a:extLst>
          </p:cNvPr>
          <p:cNvSpPr>
            <a:spLocks noGrp="1"/>
          </p:cNvSpPr>
          <p:nvPr>
            <p:ph type="sldNum" sz="quarter" idx="11"/>
          </p:nvPr>
        </p:nvSpPr>
        <p:spPr/>
        <p:txBody>
          <a:bodyPr/>
          <a:lstStyle/>
          <a:p>
            <a:fld id="{E6459DFB-86F3-43FA-8567-2EA6E426AE90}" type="slidenum">
              <a:rPr lang="ja-JP" altLang="en-US" smtClean="0"/>
              <a:pPr/>
              <a:t>18</a:t>
            </a:fld>
            <a:endParaRPr lang="ja-JP" altLang="en-US"/>
          </a:p>
        </p:txBody>
      </p:sp>
      <p:pic>
        <p:nvPicPr>
          <p:cNvPr id="9" name="Picture Placeholder 8">
            <a:extLst>
              <a:ext uri="{FF2B5EF4-FFF2-40B4-BE49-F238E27FC236}">
                <a16:creationId xmlns:a16="http://schemas.microsoft.com/office/drawing/2014/main" id="{BFCE0B2B-4A73-4AC6-8DD4-4B5E82D7DB4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33158" r="33158"/>
          <a:stretch>
            <a:fillRect/>
          </a:stretch>
        </p:blipFill>
        <p:spPr/>
      </p:pic>
      <p:pic>
        <p:nvPicPr>
          <p:cNvPr id="11" name="Picture Placeholder 10">
            <a:extLst>
              <a:ext uri="{FF2B5EF4-FFF2-40B4-BE49-F238E27FC236}">
                <a16:creationId xmlns:a16="http://schemas.microsoft.com/office/drawing/2014/main" id="{34D5EA0D-70F6-4936-895D-E0833250E12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7593" r="37593"/>
          <a:stretch>
            <a:fillRect/>
          </a:stretch>
        </p:blipFill>
        <p:spPr/>
      </p:pic>
      <p:sp>
        <p:nvSpPr>
          <p:cNvPr id="6" name="Title 5">
            <a:extLst>
              <a:ext uri="{FF2B5EF4-FFF2-40B4-BE49-F238E27FC236}">
                <a16:creationId xmlns:a16="http://schemas.microsoft.com/office/drawing/2014/main" id="{7500D01A-6675-4711-BF32-3CF44752CEEF}"/>
              </a:ext>
            </a:extLst>
          </p:cNvPr>
          <p:cNvSpPr>
            <a:spLocks noGrp="1"/>
          </p:cNvSpPr>
          <p:nvPr>
            <p:ph type="title"/>
          </p:nvPr>
        </p:nvSpPr>
        <p:spPr/>
        <p:txBody>
          <a:bodyPr/>
          <a:lstStyle/>
          <a:p>
            <a:r>
              <a:rPr lang="en-US" dirty="0"/>
              <a:t>Halaman </a:t>
            </a:r>
            <a:r>
              <a:rPr lang="en-US" dirty="0" err="1"/>
              <a:t>Sukses</a:t>
            </a:r>
            <a:r>
              <a:rPr lang="en-US" dirty="0"/>
              <a:t> Checkout</a:t>
            </a:r>
          </a:p>
        </p:txBody>
      </p:sp>
      <p:sp>
        <p:nvSpPr>
          <p:cNvPr id="7" name="Text Placeholder 6">
            <a:extLst>
              <a:ext uri="{FF2B5EF4-FFF2-40B4-BE49-F238E27FC236}">
                <a16:creationId xmlns:a16="http://schemas.microsoft.com/office/drawing/2014/main" id="{51BA31FF-ED26-4C70-A6E8-ED66F3D32EA4}"/>
              </a:ext>
            </a:extLst>
          </p:cNvPr>
          <p:cNvSpPr>
            <a:spLocks noGrp="1"/>
          </p:cNvSpPr>
          <p:nvPr>
            <p:ph type="body" sz="quarter" idx="24"/>
          </p:nvPr>
        </p:nvSpPr>
        <p:spPr/>
        <p:txBody>
          <a:bodyPr/>
          <a:lstStyle/>
          <a:p>
            <a:r>
              <a:rPr lang="en-US" dirty="0"/>
              <a:t>Halaman </a:t>
            </a:r>
            <a:r>
              <a:rPr lang="en-US" dirty="0" err="1"/>
              <a:t>ini</a:t>
            </a:r>
            <a:r>
              <a:rPr lang="en-US" dirty="0"/>
              <a:t> </a:t>
            </a:r>
            <a:r>
              <a:rPr lang="en-US" dirty="0" err="1"/>
              <a:t>berisi</a:t>
            </a:r>
            <a:r>
              <a:rPr lang="en-US" dirty="0"/>
              <a:t> </a:t>
            </a:r>
            <a:r>
              <a:rPr lang="en-US" dirty="0" err="1"/>
              <a:t>informasi</a:t>
            </a:r>
            <a:r>
              <a:rPr lang="en-US" dirty="0"/>
              <a:t> </a:t>
            </a:r>
            <a:r>
              <a:rPr lang="en-US" dirty="0" err="1"/>
              <a:t>bahwa</a:t>
            </a:r>
            <a:r>
              <a:rPr lang="en-US" dirty="0"/>
              <a:t> checkout </a:t>
            </a:r>
            <a:r>
              <a:rPr lang="en-US" dirty="0" err="1"/>
              <a:t>telah</a:t>
            </a:r>
            <a:r>
              <a:rPr lang="en-US" dirty="0"/>
              <a:t> </a:t>
            </a:r>
            <a:r>
              <a:rPr lang="en-US" dirty="0" err="1"/>
              <a:t>berhasil</a:t>
            </a:r>
            <a:r>
              <a:rPr lang="en-US" dirty="0"/>
              <a:t>.</a:t>
            </a:r>
          </a:p>
        </p:txBody>
      </p:sp>
    </p:spTree>
    <p:extLst>
      <p:ext uri="{BB962C8B-B14F-4D97-AF65-F5344CB8AC3E}">
        <p14:creationId xmlns:p14="http://schemas.microsoft.com/office/powerpoint/2010/main" val="1653224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7050-7A2C-4CA0-BD01-5737D3984959}"/>
              </a:ext>
            </a:extLst>
          </p:cNvPr>
          <p:cNvSpPr>
            <a:spLocks noGrp="1"/>
          </p:cNvSpPr>
          <p:nvPr>
            <p:ph type="title"/>
          </p:nvPr>
        </p:nvSpPr>
        <p:spPr/>
        <p:txBody>
          <a:bodyPr/>
          <a:lstStyle/>
          <a:p>
            <a:r>
              <a:rPr lang="en-US" dirty="0"/>
              <a:t>Skema </a:t>
            </a:r>
            <a:r>
              <a:rPr lang="en-US" dirty="0" err="1"/>
              <a:t>Warna</a:t>
            </a:r>
            <a:r>
              <a:rPr lang="en-US" dirty="0"/>
              <a:t> dan Font</a:t>
            </a:r>
          </a:p>
        </p:txBody>
      </p:sp>
      <p:sp>
        <p:nvSpPr>
          <p:cNvPr id="4" name="Slide Number Placeholder 3">
            <a:extLst>
              <a:ext uri="{FF2B5EF4-FFF2-40B4-BE49-F238E27FC236}">
                <a16:creationId xmlns:a16="http://schemas.microsoft.com/office/drawing/2014/main" id="{BBA72E09-CFF1-4350-BC03-8577E8BBF535}"/>
              </a:ext>
            </a:extLst>
          </p:cNvPr>
          <p:cNvSpPr>
            <a:spLocks noGrp="1"/>
          </p:cNvSpPr>
          <p:nvPr>
            <p:ph type="sldNum" sz="quarter" idx="11"/>
          </p:nvPr>
        </p:nvSpPr>
        <p:spPr/>
        <p:txBody>
          <a:bodyPr/>
          <a:lstStyle/>
          <a:p>
            <a:fld id="{E6459DFB-86F3-43FA-8567-2EA6E426AE90}" type="slidenum">
              <a:rPr lang="ja-JP" altLang="en-US" smtClean="0"/>
              <a:pPr/>
              <a:t>19</a:t>
            </a:fld>
            <a:endParaRPr lang="ja-JP" altLang="en-US"/>
          </a:p>
        </p:txBody>
      </p:sp>
      <p:sp>
        <p:nvSpPr>
          <p:cNvPr id="6" name="Text Placeholder 5">
            <a:extLst>
              <a:ext uri="{FF2B5EF4-FFF2-40B4-BE49-F238E27FC236}">
                <a16:creationId xmlns:a16="http://schemas.microsoft.com/office/drawing/2014/main" id="{796275BD-1CB3-4E25-A516-4B1C7C2981DE}"/>
              </a:ext>
            </a:extLst>
          </p:cNvPr>
          <p:cNvSpPr>
            <a:spLocks noGrp="1"/>
          </p:cNvSpPr>
          <p:nvPr>
            <p:ph type="body" sz="quarter" idx="15"/>
          </p:nvPr>
        </p:nvSpPr>
        <p:spPr>
          <a:xfrm>
            <a:off x="2216510" y="2245828"/>
            <a:ext cx="6833566" cy="790352"/>
          </a:xfrm>
        </p:spPr>
        <p:txBody>
          <a:bodyPr/>
          <a:lstStyle/>
          <a:p>
            <a:r>
              <a:rPr lang="en-US" dirty="0"/>
              <a:t>Skema </a:t>
            </a:r>
            <a:r>
              <a:rPr lang="en-US" dirty="0" err="1"/>
              <a:t>Warna</a:t>
            </a:r>
            <a:endParaRPr lang="en-US" dirty="0"/>
          </a:p>
        </p:txBody>
      </p:sp>
      <p:sp>
        <p:nvSpPr>
          <p:cNvPr id="7" name="Text Placeholder 6">
            <a:extLst>
              <a:ext uri="{FF2B5EF4-FFF2-40B4-BE49-F238E27FC236}">
                <a16:creationId xmlns:a16="http://schemas.microsoft.com/office/drawing/2014/main" id="{06489DA6-6FE2-4088-90E3-88E2063ECADD}"/>
              </a:ext>
            </a:extLst>
          </p:cNvPr>
          <p:cNvSpPr>
            <a:spLocks noGrp="1"/>
          </p:cNvSpPr>
          <p:nvPr>
            <p:ph type="body" sz="quarter" idx="14"/>
          </p:nvPr>
        </p:nvSpPr>
        <p:spPr>
          <a:xfrm>
            <a:off x="2596231" y="3218009"/>
            <a:ext cx="6833565" cy="7068992"/>
          </a:xfrm>
        </p:spPr>
        <p:txBody>
          <a:bodyPr>
            <a:normAutofit fontScale="92500" lnSpcReduction="10000"/>
          </a:bodyPr>
          <a:lstStyle/>
          <a:p>
            <a:pPr algn="just">
              <a:lnSpc>
                <a:spcPct val="170000"/>
              </a:lnSpc>
            </a:pPr>
            <a:r>
              <a:rPr lang="en-US" sz="1800" dirty="0" err="1"/>
              <a:t>Dalam</a:t>
            </a:r>
            <a:r>
              <a:rPr lang="en-US" sz="1800" dirty="0"/>
              <a:t> </a:t>
            </a:r>
            <a:r>
              <a:rPr lang="en-US" sz="1800" dirty="0" err="1"/>
              <a:t>rancangan</a:t>
            </a:r>
            <a:r>
              <a:rPr lang="en-US" sz="1800" dirty="0"/>
              <a:t> website </a:t>
            </a:r>
            <a:r>
              <a:rPr lang="en-US" sz="1800" dirty="0" err="1"/>
              <a:t>ini</a:t>
            </a:r>
            <a:r>
              <a:rPr lang="en-US" sz="1800" dirty="0"/>
              <a:t> </a:t>
            </a:r>
            <a:r>
              <a:rPr lang="en-US" sz="1800" dirty="0" err="1"/>
              <a:t>skema</a:t>
            </a:r>
            <a:r>
              <a:rPr lang="en-US" sz="1800" dirty="0"/>
              <a:t> </a:t>
            </a:r>
            <a:r>
              <a:rPr lang="en-US" sz="1800" dirty="0" err="1"/>
              <a:t>warna</a:t>
            </a:r>
            <a:r>
              <a:rPr lang="en-US" sz="1800" dirty="0"/>
              <a:t> yang di </a:t>
            </a:r>
            <a:r>
              <a:rPr lang="en-US" sz="1800" dirty="0" err="1"/>
              <a:t>gunakan</a:t>
            </a:r>
            <a:r>
              <a:rPr lang="en-US" sz="1800" dirty="0"/>
              <a:t> </a:t>
            </a:r>
            <a:r>
              <a:rPr lang="en-US" sz="1800" dirty="0" err="1"/>
              <a:t>adalah</a:t>
            </a:r>
            <a:r>
              <a:rPr lang="en-US" sz="1800" dirty="0"/>
              <a:t> </a:t>
            </a:r>
            <a:r>
              <a:rPr lang="en-US" sz="1800" dirty="0" err="1"/>
              <a:t>putih</a:t>
            </a:r>
            <a:r>
              <a:rPr lang="en-US" sz="1800" dirty="0"/>
              <a:t> </a:t>
            </a:r>
            <a:r>
              <a:rPr lang="en-US" sz="1800" dirty="0" err="1"/>
              <a:t>sebagai</a:t>
            </a:r>
            <a:r>
              <a:rPr lang="en-US" sz="1800" dirty="0"/>
              <a:t> </a:t>
            </a:r>
            <a:r>
              <a:rPr lang="en-US" sz="1800" dirty="0" err="1"/>
              <a:t>warna</a:t>
            </a:r>
            <a:r>
              <a:rPr lang="en-US" sz="1800" dirty="0"/>
              <a:t> </a:t>
            </a:r>
            <a:r>
              <a:rPr lang="en-US" sz="1800" dirty="0" err="1"/>
              <a:t>utama</a:t>
            </a:r>
            <a:r>
              <a:rPr lang="en-US" sz="1800" dirty="0"/>
              <a:t> pada website </a:t>
            </a:r>
            <a:r>
              <a:rPr lang="en-US" sz="1800" dirty="0" err="1"/>
              <a:t>pariwisata</a:t>
            </a:r>
            <a:r>
              <a:rPr lang="en-US" sz="1800" dirty="0"/>
              <a:t> </a:t>
            </a:r>
            <a:r>
              <a:rPr lang="en-US" sz="1800" dirty="0" err="1"/>
              <a:t>dengan</a:t>
            </a:r>
            <a:r>
              <a:rPr lang="en-US" sz="1800" dirty="0"/>
              <a:t> </a:t>
            </a:r>
            <a:r>
              <a:rPr lang="en-US" sz="1800" dirty="0" err="1"/>
              <a:t>pertimbangan</a:t>
            </a:r>
            <a:r>
              <a:rPr lang="en-US" sz="1800" dirty="0"/>
              <a:t> </a:t>
            </a:r>
            <a:r>
              <a:rPr lang="en-US" sz="1800" dirty="0" err="1"/>
              <a:t>warna</a:t>
            </a:r>
            <a:r>
              <a:rPr lang="en-US" sz="1800" dirty="0"/>
              <a:t> </a:t>
            </a:r>
            <a:r>
              <a:rPr lang="en-US" sz="1800" dirty="0" err="1"/>
              <a:t>putih</a:t>
            </a:r>
            <a:r>
              <a:rPr lang="en-US" sz="1800" dirty="0"/>
              <a:t> </a:t>
            </a:r>
            <a:r>
              <a:rPr lang="en-US" sz="1800" dirty="0" err="1"/>
              <a:t>memiliki</a:t>
            </a:r>
            <a:r>
              <a:rPr lang="en-US" sz="1800" dirty="0"/>
              <a:t> </a:t>
            </a:r>
            <a:r>
              <a:rPr lang="en-US" sz="1800" dirty="0" err="1"/>
              <a:t>filosofi</a:t>
            </a:r>
            <a:r>
              <a:rPr lang="en-US" sz="1800" dirty="0"/>
              <a:t> yang </a:t>
            </a:r>
            <a:r>
              <a:rPr lang="en-US" sz="1800" dirty="0" err="1"/>
              <a:t>netral</a:t>
            </a:r>
            <a:r>
              <a:rPr lang="en-US" sz="1800" dirty="0"/>
              <a:t> dan juga </a:t>
            </a:r>
            <a:r>
              <a:rPr lang="en-US" sz="1800" dirty="0" err="1"/>
              <a:t>melambangkan</a:t>
            </a:r>
            <a:r>
              <a:rPr lang="en-US" sz="1800" dirty="0"/>
              <a:t> </a:t>
            </a:r>
            <a:r>
              <a:rPr lang="en-US" sz="1800" dirty="0" err="1"/>
              <a:t>kebersihan</a:t>
            </a:r>
            <a:r>
              <a:rPr lang="en-US" sz="1800" dirty="0"/>
              <a:t> dan </a:t>
            </a:r>
            <a:r>
              <a:rPr lang="en-US" sz="1800" dirty="0" err="1"/>
              <a:t>suasana</a:t>
            </a:r>
            <a:r>
              <a:rPr lang="en-US" sz="1800" dirty="0"/>
              <a:t> </a:t>
            </a:r>
            <a:r>
              <a:rPr lang="en-US" sz="1800" dirty="0" err="1"/>
              <a:t>terang</a:t>
            </a:r>
            <a:r>
              <a:rPr lang="en-US" sz="1800" dirty="0"/>
              <a:t>. yang </a:t>
            </a:r>
            <a:r>
              <a:rPr lang="en-US" sz="1800" dirty="0" err="1"/>
              <a:t>didominasi</a:t>
            </a:r>
            <a:r>
              <a:rPr lang="en-US" sz="1800" dirty="0"/>
              <a:t> </a:t>
            </a:r>
            <a:r>
              <a:rPr lang="en-US" sz="1800" dirty="0" err="1"/>
              <a:t>warna</a:t>
            </a:r>
            <a:r>
              <a:rPr lang="en-US" sz="1800" dirty="0"/>
              <a:t> </a:t>
            </a:r>
            <a:r>
              <a:rPr lang="en-US" sz="1800" dirty="0" err="1"/>
              <a:t>biru</a:t>
            </a:r>
            <a:r>
              <a:rPr lang="en-US" sz="1800" dirty="0"/>
              <a:t> dan </a:t>
            </a:r>
            <a:r>
              <a:rPr lang="en-US" sz="1800" dirty="0" err="1"/>
              <a:t>oranye</a:t>
            </a:r>
            <a:r>
              <a:rPr lang="en-US" sz="1800" dirty="0"/>
              <a:t> </a:t>
            </a:r>
            <a:r>
              <a:rPr lang="en-US" sz="1800" dirty="0" err="1"/>
              <a:t>sehingga</a:t>
            </a:r>
            <a:r>
              <a:rPr lang="en-US" sz="1800" dirty="0"/>
              <a:t> </a:t>
            </a:r>
            <a:r>
              <a:rPr lang="en-US" sz="1800" dirty="0" err="1"/>
              <a:t>aplikasi</a:t>
            </a:r>
            <a:r>
              <a:rPr lang="en-US" sz="1800" dirty="0"/>
              <a:t> </a:t>
            </a:r>
            <a:r>
              <a:rPr lang="en-US" sz="1800" dirty="0" err="1"/>
              <a:t>parieisata</a:t>
            </a:r>
            <a:r>
              <a:rPr lang="en-US" sz="1800" dirty="0"/>
              <a:t> </a:t>
            </a:r>
            <a:r>
              <a:rPr lang="en-US" sz="1800" dirty="0" err="1"/>
              <a:t>ini</a:t>
            </a:r>
            <a:r>
              <a:rPr lang="en-US" sz="1800" dirty="0"/>
              <a:t> </a:t>
            </a:r>
            <a:r>
              <a:rPr lang="en-US" sz="1800" dirty="0" err="1"/>
              <a:t>dapat</a:t>
            </a:r>
            <a:r>
              <a:rPr lang="en-US" sz="1800" dirty="0"/>
              <a:t> </a:t>
            </a:r>
            <a:r>
              <a:rPr lang="en-US" sz="1800" dirty="0" err="1"/>
              <a:t>lebih</a:t>
            </a:r>
            <a:r>
              <a:rPr lang="en-US" sz="1800" dirty="0"/>
              <a:t> </a:t>
            </a:r>
            <a:r>
              <a:rPr lang="en-US" sz="1800" dirty="0" err="1"/>
              <a:t>diingat</a:t>
            </a:r>
            <a:r>
              <a:rPr lang="en-US" sz="1800" dirty="0"/>
              <a:t> </a:t>
            </a:r>
            <a:r>
              <a:rPr lang="en-US" sz="1800" dirty="0" err="1"/>
              <a:t>dengan</a:t>
            </a:r>
            <a:r>
              <a:rPr lang="en-US" sz="1800" dirty="0"/>
              <a:t> </a:t>
            </a:r>
            <a:r>
              <a:rPr lang="en-US" sz="1800" dirty="0" err="1"/>
              <a:t>ciri</a:t>
            </a:r>
            <a:r>
              <a:rPr lang="en-US" sz="1800" dirty="0"/>
              <a:t> </a:t>
            </a:r>
            <a:r>
              <a:rPr lang="en-US" sz="1800" dirty="0" err="1"/>
              <a:t>khas</a:t>
            </a:r>
            <a:r>
              <a:rPr lang="en-US" sz="1800" dirty="0"/>
              <a:t> </a:t>
            </a:r>
            <a:r>
              <a:rPr lang="en-US" sz="1800" dirty="0" err="1"/>
              <a:t>warnanya</a:t>
            </a:r>
            <a:r>
              <a:rPr lang="en-US" sz="1800" dirty="0"/>
              <a:t> yang </a:t>
            </a:r>
            <a:r>
              <a:rPr lang="en-US" sz="1800" dirty="0" err="1"/>
              <a:t>dimiliki</a:t>
            </a:r>
            <a:r>
              <a:rPr lang="en-US" sz="1800" dirty="0"/>
              <a:t>. </a:t>
            </a:r>
            <a:r>
              <a:rPr lang="en-US" sz="1800" dirty="0" err="1"/>
              <a:t>Warna</a:t>
            </a:r>
            <a:r>
              <a:rPr lang="en-US" sz="1800" dirty="0"/>
              <a:t> </a:t>
            </a:r>
            <a:r>
              <a:rPr lang="en-US" sz="1800" dirty="0" err="1"/>
              <a:t>oranye</a:t>
            </a:r>
            <a:r>
              <a:rPr lang="en-US" sz="1800" dirty="0"/>
              <a:t>  </a:t>
            </a:r>
            <a:r>
              <a:rPr lang="en-US" sz="1800" dirty="0" err="1"/>
              <a:t>mewakili</a:t>
            </a:r>
            <a:r>
              <a:rPr lang="en-US" sz="1800" dirty="0"/>
              <a:t> </a:t>
            </a:r>
            <a:r>
              <a:rPr lang="en-US" sz="1800" dirty="0" err="1"/>
              <a:t>kesan</a:t>
            </a:r>
            <a:r>
              <a:rPr lang="en-US" sz="1800" dirty="0"/>
              <a:t> ceria dan </a:t>
            </a:r>
            <a:r>
              <a:rPr lang="en-US" sz="1800" dirty="0" err="1"/>
              <a:t>bahagia</a:t>
            </a:r>
            <a:r>
              <a:rPr lang="en-US" sz="1800" dirty="0"/>
              <a:t> yang </a:t>
            </a:r>
            <a:r>
              <a:rPr lang="en-US" sz="1800" dirty="0" err="1"/>
              <a:t>diharapkan</a:t>
            </a:r>
            <a:r>
              <a:rPr lang="en-US" sz="1800" dirty="0"/>
              <a:t> </a:t>
            </a:r>
            <a:r>
              <a:rPr lang="en-US" sz="1800" dirty="0" err="1"/>
              <a:t>mewakili</a:t>
            </a:r>
            <a:r>
              <a:rPr lang="en-US" sz="1800" dirty="0"/>
              <a:t> </a:t>
            </a:r>
            <a:r>
              <a:rPr lang="en-US" sz="1800" dirty="0" err="1"/>
              <a:t>perasaan</a:t>
            </a:r>
            <a:r>
              <a:rPr lang="en-US" sz="1800" dirty="0"/>
              <a:t> </a:t>
            </a:r>
            <a:r>
              <a:rPr lang="en-US" sz="1800" dirty="0" err="1"/>
              <a:t>pengguna</a:t>
            </a:r>
            <a:r>
              <a:rPr lang="en-US" sz="1800" dirty="0"/>
              <a:t> website </a:t>
            </a:r>
            <a:r>
              <a:rPr lang="en-US" sz="1800" dirty="0" err="1"/>
              <a:t>ketika</a:t>
            </a:r>
            <a:r>
              <a:rPr lang="en-US" sz="1800" dirty="0"/>
              <a:t> </a:t>
            </a:r>
            <a:r>
              <a:rPr lang="en-US" sz="1800" dirty="0" err="1"/>
              <a:t>sedang</a:t>
            </a:r>
            <a:r>
              <a:rPr lang="en-US" sz="1800" dirty="0"/>
              <a:t> </a:t>
            </a:r>
            <a:r>
              <a:rPr lang="en-US" sz="1800" dirty="0" err="1"/>
              <a:t>berlibur</a:t>
            </a:r>
            <a:r>
              <a:rPr lang="en-US" sz="1800" dirty="0"/>
              <a:t>. </a:t>
            </a:r>
            <a:r>
              <a:rPr lang="en-US" sz="1800" dirty="0" err="1"/>
              <a:t>Kombinasi</a:t>
            </a:r>
            <a:r>
              <a:rPr lang="en-US" sz="1800" dirty="0"/>
              <a:t> </a:t>
            </a:r>
            <a:r>
              <a:rPr lang="en-US" sz="1800" dirty="0" err="1"/>
              <a:t>warna</a:t>
            </a:r>
            <a:r>
              <a:rPr lang="en-US" sz="1800" dirty="0"/>
              <a:t> </a:t>
            </a:r>
            <a:r>
              <a:rPr lang="en-US" sz="1800" dirty="0" err="1"/>
              <a:t>menggunakan</a:t>
            </a:r>
            <a:r>
              <a:rPr lang="en-US" sz="1800" dirty="0"/>
              <a:t> </a:t>
            </a:r>
            <a:r>
              <a:rPr lang="en-US" sz="1800" dirty="0" err="1"/>
              <a:t>kombinasi</a:t>
            </a:r>
            <a:r>
              <a:rPr lang="en-US" sz="1800" dirty="0"/>
              <a:t> </a:t>
            </a:r>
            <a:r>
              <a:rPr lang="en-US" sz="1800" dirty="0" err="1"/>
              <a:t>komplementer</a:t>
            </a:r>
            <a:r>
              <a:rPr lang="en-US" sz="1800" dirty="0"/>
              <a:t> yang mana di </a:t>
            </a:r>
            <a:r>
              <a:rPr lang="en-US" sz="1800" dirty="0" err="1"/>
              <a:t>harap</a:t>
            </a:r>
            <a:r>
              <a:rPr lang="en-US" sz="1800" dirty="0"/>
              <a:t> </a:t>
            </a:r>
            <a:r>
              <a:rPr lang="en-US" sz="1800" dirty="0" err="1"/>
              <a:t>bisa</a:t>
            </a:r>
            <a:r>
              <a:rPr lang="en-US" sz="1800" dirty="0"/>
              <a:t> </a:t>
            </a:r>
            <a:r>
              <a:rPr lang="en-US" sz="1800" dirty="0" err="1"/>
              <a:t>menarik</a:t>
            </a:r>
            <a:r>
              <a:rPr lang="en-US" sz="1800" dirty="0"/>
              <a:t> </a:t>
            </a:r>
            <a:r>
              <a:rPr lang="en-US" sz="1800" dirty="0" err="1"/>
              <a:t>perhatian</a:t>
            </a:r>
            <a:r>
              <a:rPr lang="en-US" sz="1800" dirty="0"/>
              <a:t> </a:t>
            </a:r>
            <a:r>
              <a:rPr lang="en-US" sz="1800" dirty="0" err="1"/>
              <a:t>pengunjung</a:t>
            </a:r>
            <a:r>
              <a:rPr lang="en-US" sz="1800" dirty="0"/>
              <a:t> </a:t>
            </a:r>
            <a:r>
              <a:rPr lang="en-US" sz="1800" dirty="0" err="1"/>
              <a:t>aplikasi</a:t>
            </a:r>
            <a:r>
              <a:rPr lang="en-US" sz="1800" dirty="0"/>
              <a:t> </a:t>
            </a:r>
            <a:r>
              <a:rPr lang="en-US" sz="1800" dirty="0" err="1"/>
              <a:t>ini</a:t>
            </a:r>
            <a:r>
              <a:rPr lang="en-US" sz="1800" dirty="0"/>
              <a:t>, </a:t>
            </a:r>
            <a:r>
              <a:rPr lang="en-US" sz="1800" dirty="0" err="1"/>
              <a:t>maka</a:t>
            </a:r>
            <a:r>
              <a:rPr lang="en-US" sz="1800" dirty="0"/>
              <a:t> </a:t>
            </a:r>
            <a:r>
              <a:rPr lang="en-US" sz="1800" dirty="0" err="1"/>
              <a:t>warna</a:t>
            </a:r>
            <a:r>
              <a:rPr lang="en-US" sz="1800" dirty="0"/>
              <a:t> </a:t>
            </a:r>
            <a:r>
              <a:rPr lang="en-US" sz="1800" dirty="0" err="1"/>
              <a:t>biru</a:t>
            </a:r>
            <a:r>
              <a:rPr lang="en-US" sz="1800" dirty="0"/>
              <a:t> </a:t>
            </a:r>
            <a:r>
              <a:rPr lang="en-US" sz="1800" dirty="0" err="1"/>
              <a:t>dipilih</a:t>
            </a:r>
            <a:r>
              <a:rPr lang="en-US" sz="1800" dirty="0"/>
              <a:t> </a:t>
            </a:r>
            <a:r>
              <a:rPr lang="en-US" sz="1800" dirty="0" err="1"/>
              <a:t>sebagai</a:t>
            </a:r>
            <a:r>
              <a:rPr lang="en-US" sz="1800" dirty="0"/>
              <a:t> </a:t>
            </a:r>
            <a:r>
              <a:rPr lang="en-US" sz="1800" dirty="0" err="1"/>
              <a:t>warna</a:t>
            </a:r>
            <a:r>
              <a:rPr lang="en-US" sz="1800" dirty="0"/>
              <a:t> </a:t>
            </a:r>
            <a:r>
              <a:rPr lang="en-US" sz="1800" dirty="0" err="1"/>
              <a:t>sekunder</a:t>
            </a:r>
            <a:r>
              <a:rPr lang="en-US" sz="1800" dirty="0"/>
              <a:t>. Dan juga </a:t>
            </a:r>
            <a:r>
              <a:rPr lang="en-US" sz="1800" dirty="0" err="1"/>
              <a:t>warna</a:t>
            </a:r>
            <a:r>
              <a:rPr lang="en-US" sz="1800" dirty="0"/>
              <a:t> </a:t>
            </a:r>
            <a:r>
              <a:rPr lang="en-US" sz="1800" dirty="0" err="1"/>
              <a:t>biru</a:t>
            </a:r>
            <a:r>
              <a:rPr lang="en-US" sz="1800" dirty="0"/>
              <a:t> </a:t>
            </a:r>
            <a:r>
              <a:rPr lang="en-US" sz="1800" dirty="0" err="1"/>
              <a:t>dapat</a:t>
            </a:r>
            <a:r>
              <a:rPr lang="en-US" sz="1800" dirty="0"/>
              <a:t> </a:t>
            </a:r>
            <a:r>
              <a:rPr lang="en-US" sz="1800" dirty="0" err="1"/>
              <a:t>memunculkan</a:t>
            </a:r>
            <a:r>
              <a:rPr lang="en-US" sz="1800" dirty="0"/>
              <a:t> </a:t>
            </a:r>
            <a:r>
              <a:rPr lang="en-US" sz="1800" dirty="0" err="1"/>
              <a:t>suasana</a:t>
            </a:r>
            <a:r>
              <a:rPr lang="en-US" sz="1800" dirty="0"/>
              <a:t> yang </a:t>
            </a:r>
            <a:r>
              <a:rPr lang="en-US" sz="1800" dirty="0" err="1"/>
              <a:t>unik</a:t>
            </a:r>
            <a:r>
              <a:rPr lang="en-US" sz="1800" dirty="0"/>
              <a:t> </a:t>
            </a:r>
            <a:r>
              <a:rPr lang="en-US" sz="1800" dirty="0" err="1"/>
              <a:t>karena</a:t>
            </a:r>
            <a:r>
              <a:rPr lang="en-US" sz="1800" dirty="0"/>
              <a:t> </a:t>
            </a:r>
            <a:r>
              <a:rPr lang="en-US" sz="1800" dirty="0" err="1"/>
              <a:t>kesannya</a:t>
            </a:r>
            <a:r>
              <a:rPr lang="en-US" sz="1800" dirty="0"/>
              <a:t> yang </a:t>
            </a:r>
            <a:r>
              <a:rPr lang="en-US" sz="1800" dirty="0" err="1"/>
              <a:t>terpercaya</a:t>
            </a:r>
            <a:r>
              <a:rPr lang="en-US" sz="1800" dirty="0"/>
              <a:t>. </a:t>
            </a:r>
            <a:r>
              <a:rPr lang="en-US" sz="1800" dirty="0" err="1"/>
              <a:t>Gelap</a:t>
            </a:r>
            <a:r>
              <a:rPr lang="en-US" sz="1800" dirty="0"/>
              <a:t> </a:t>
            </a:r>
            <a:r>
              <a:rPr lang="en-US" sz="1800" dirty="0" err="1"/>
              <a:t>sedang</a:t>
            </a:r>
            <a:r>
              <a:rPr lang="en-US" sz="1800" dirty="0"/>
              <a:t> </a:t>
            </a:r>
            <a:r>
              <a:rPr lang="en-US" sz="1800" dirty="0" err="1"/>
              <a:t>bayangan</a:t>
            </a:r>
            <a:r>
              <a:rPr lang="en-US" sz="1800" dirty="0"/>
              <a:t> </a:t>
            </a:r>
            <a:r>
              <a:rPr lang="en-US" sz="1800" dirty="0" err="1"/>
              <a:t>dari</a:t>
            </a:r>
            <a:r>
              <a:rPr lang="en-US" sz="1800" dirty="0"/>
              <a:t> Cyan ( #3e5250  Kode </a:t>
            </a:r>
            <a:r>
              <a:rPr lang="en-US" sz="1800" dirty="0" err="1"/>
              <a:t>Warna</a:t>
            </a:r>
            <a:r>
              <a:rPr lang="en-US" sz="1800" dirty="0"/>
              <a:t> Hex), dan juga </a:t>
            </a:r>
            <a:r>
              <a:rPr lang="en-US" sz="1800" dirty="0" err="1"/>
              <a:t>Cahaya</a:t>
            </a:r>
            <a:r>
              <a:rPr lang="en-US" sz="1800" dirty="0"/>
              <a:t> </a:t>
            </a:r>
            <a:r>
              <a:rPr lang="en-US" sz="1800" dirty="0" err="1"/>
              <a:t>sedang</a:t>
            </a:r>
            <a:r>
              <a:rPr lang="en-US" sz="1800" dirty="0"/>
              <a:t> </a:t>
            </a:r>
            <a:r>
              <a:rPr lang="en-US" sz="1800" dirty="0" err="1"/>
              <a:t>bayangan</a:t>
            </a:r>
            <a:r>
              <a:rPr lang="en-US" sz="1800" dirty="0"/>
              <a:t> </a:t>
            </a:r>
            <a:r>
              <a:rPr lang="en-US" sz="1800" dirty="0" err="1"/>
              <a:t>dari</a:t>
            </a:r>
            <a:r>
              <a:rPr lang="en-US" sz="1800" dirty="0"/>
              <a:t> Orange ( #ff9e53 Kode </a:t>
            </a:r>
            <a:r>
              <a:rPr lang="en-US" sz="1800" dirty="0" err="1"/>
              <a:t>Warna</a:t>
            </a:r>
            <a:r>
              <a:rPr lang="en-US" sz="1800" dirty="0"/>
              <a:t> Hex ). </a:t>
            </a:r>
          </a:p>
          <a:p>
            <a:pPr algn="just">
              <a:lnSpc>
                <a:spcPct val="170000"/>
              </a:lnSpc>
            </a:pPr>
            <a:endParaRPr lang="en-US" sz="1800" dirty="0"/>
          </a:p>
        </p:txBody>
      </p:sp>
      <p:sp>
        <p:nvSpPr>
          <p:cNvPr id="8" name="Text Placeholder 7">
            <a:extLst>
              <a:ext uri="{FF2B5EF4-FFF2-40B4-BE49-F238E27FC236}">
                <a16:creationId xmlns:a16="http://schemas.microsoft.com/office/drawing/2014/main" id="{0609B7A1-0AFB-46DE-B02B-C6AC64524807}"/>
              </a:ext>
            </a:extLst>
          </p:cNvPr>
          <p:cNvSpPr>
            <a:spLocks noGrp="1"/>
          </p:cNvSpPr>
          <p:nvPr>
            <p:ph type="body" sz="quarter" idx="16"/>
          </p:nvPr>
        </p:nvSpPr>
        <p:spPr>
          <a:xfrm>
            <a:off x="10615892" y="2270720"/>
            <a:ext cx="6833566" cy="790352"/>
          </a:xfrm>
        </p:spPr>
        <p:txBody>
          <a:bodyPr/>
          <a:lstStyle/>
          <a:p>
            <a:r>
              <a:rPr lang="en-US" dirty="0"/>
              <a:t>Font</a:t>
            </a:r>
          </a:p>
        </p:txBody>
      </p:sp>
      <p:sp>
        <p:nvSpPr>
          <p:cNvPr id="9" name="Text Placeholder 8">
            <a:extLst>
              <a:ext uri="{FF2B5EF4-FFF2-40B4-BE49-F238E27FC236}">
                <a16:creationId xmlns:a16="http://schemas.microsoft.com/office/drawing/2014/main" id="{33CD9025-B3DC-4FA0-A032-29F15F84D2D9}"/>
              </a:ext>
            </a:extLst>
          </p:cNvPr>
          <p:cNvSpPr>
            <a:spLocks noGrp="1"/>
          </p:cNvSpPr>
          <p:nvPr>
            <p:ph type="body" sz="quarter" idx="17"/>
          </p:nvPr>
        </p:nvSpPr>
        <p:spPr>
          <a:xfrm>
            <a:off x="10958899" y="3218008"/>
            <a:ext cx="6147552" cy="5675270"/>
          </a:xfrm>
        </p:spPr>
        <p:txBody>
          <a:bodyPr/>
          <a:lstStyle/>
          <a:p>
            <a:pPr algn="just">
              <a:lnSpc>
                <a:spcPct val="150000"/>
              </a:lnSpc>
            </a:pPr>
            <a:r>
              <a:rPr lang="en-US" dirty="0" err="1"/>
              <a:t>Untuk</a:t>
            </a:r>
            <a:r>
              <a:rPr lang="en-US" dirty="0"/>
              <a:t> </a:t>
            </a:r>
            <a:r>
              <a:rPr lang="en-US" dirty="0" err="1"/>
              <a:t>Judul</a:t>
            </a:r>
            <a:r>
              <a:rPr lang="en-US" dirty="0"/>
              <a:t> “Vacation “ pada </a:t>
            </a:r>
            <a:r>
              <a:rPr lang="en-US" dirty="0" err="1"/>
              <a:t>pojok</a:t>
            </a:r>
            <a:r>
              <a:rPr lang="en-US" dirty="0"/>
              <a:t> </a:t>
            </a:r>
            <a:r>
              <a:rPr lang="en-US" dirty="0" err="1"/>
              <a:t>kiri</a:t>
            </a:r>
            <a:r>
              <a:rPr lang="en-US" dirty="0"/>
              <a:t> </a:t>
            </a:r>
            <a:r>
              <a:rPr lang="en-US" dirty="0" err="1"/>
              <a:t>atas</a:t>
            </a:r>
            <a:r>
              <a:rPr lang="en-US" dirty="0"/>
              <a:t>  </a:t>
            </a:r>
            <a:r>
              <a:rPr lang="en-US" dirty="0" err="1"/>
              <a:t>menggunakan</a:t>
            </a:r>
            <a:r>
              <a:rPr lang="en-US" dirty="0"/>
              <a:t> Font </a:t>
            </a:r>
            <a:r>
              <a:rPr lang="en-US" dirty="0" err="1"/>
              <a:t>Montstreat</a:t>
            </a:r>
            <a:r>
              <a:rPr lang="en-US" dirty="0"/>
              <a:t> </a:t>
            </a:r>
            <a:r>
              <a:rPr lang="en-US" dirty="0" err="1"/>
              <a:t>Alternetes</a:t>
            </a:r>
            <a:r>
              <a:rPr lang="en-US" dirty="0"/>
              <a:t>. </a:t>
            </a:r>
            <a:r>
              <a:rPr lang="en-US" dirty="0" err="1"/>
              <a:t>Pemilihan</a:t>
            </a:r>
            <a:r>
              <a:rPr lang="en-US" dirty="0"/>
              <a:t> font </a:t>
            </a:r>
            <a:r>
              <a:rPr lang="en-US" dirty="0" err="1"/>
              <a:t>Montstreat</a:t>
            </a:r>
            <a:r>
              <a:rPr lang="en-US" dirty="0"/>
              <a:t> </a:t>
            </a:r>
            <a:r>
              <a:rPr lang="en-US" dirty="0" err="1"/>
              <a:t>Alternetes</a:t>
            </a:r>
            <a:r>
              <a:rPr lang="en-US" dirty="0"/>
              <a:t> </a:t>
            </a:r>
            <a:r>
              <a:rPr lang="en-US" dirty="0" err="1"/>
              <a:t>didasarkan</a:t>
            </a:r>
            <a:r>
              <a:rPr lang="en-US" dirty="0"/>
              <a:t> </a:t>
            </a:r>
            <a:r>
              <a:rPr lang="en-US" dirty="0" err="1"/>
              <a:t>karena</a:t>
            </a:r>
            <a:r>
              <a:rPr lang="en-US" dirty="0"/>
              <a:t> font </a:t>
            </a:r>
            <a:r>
              <a:rPr lang="en-US" dirty="0" err="1"/>
              <a:t>ini</a:t>
            </a:r>
            <a:r>
              <a:rPr lang="en-US" dirty="0"/>
              <a:t> </a:t>
            </a:r>
            <a:r>
              <a:rPr lang="en-US" dirty="0" err="1"/>
              <a:t>tergolong</a:t>
            </a:r>
            <a:r>
              <a:rPr lang="en-US" dirty="0"/>
              <a:t> </a:t>
            </a:r>
            <a:r>
              <a:rPr lang="en-US" dirty="0" err="1"/>
              <a:t>mudah</a:t>
            </a:r>
            <a:r>
              <a:rPr lang="en-US" dirty="0"/>
              <a:t> di </a:t>
            </a:r>
            <a:r>
              <a:rPr lang="en-US" dirty="0" err="1"/>
              <a:t>baca</a:t>
            </a:r>
            <a:r>
              <a:rPr lang="en-US" dirty="0"/>
              <a:t> </a:t>
            </a:r>
            <a:r>
              <a:rPr lang="en-US" dirty="0" err="1"/>
              <a:t>untuk</a:t>
            </a:r>
            <a:r>
              <a:rPr lang="en-US" dirty="0"/>
              <a:t> </a:t>
            </a:r>
            <a:r>
              <a:rPr lang="en-US" dirty="0" err="1"/>
              <a:t>banyak</a:t>
            </a:r>
            <a:r>
              <a:rPr lang="en-US" dirty="0"/>
              <a:t> </a:t>
            </a:r>
            <a:r>
              <a:rPr lang="en-US" dirty="0" err="1"/>
              <a:t>golongan</a:t>
            </a:r>
            <a:r>
              <a:rPr lang="en-US" dirty="0"/>
              <a:t> dab font </a:t>
            </a:r>
            <a:r>
              <a:rPr lang="en-US" dirty="0" err="1"/>
              <a:t>ini</a:t>
            </a:r>
            <a:r>
              <a:rPr lang="en-US" dirty="0"/>
              <a:t> </a:t>
            </a:r>
            <a:r>
              <a:rPr lang="en-US" dirty="0" err="1"/>
              <a:t>akan</a:t>
            </a:r>
            <a:r>
              <a:rPr lang="en-US" dirty="0"/>
              <a:t> </a:t>
            </a:r>
            <a:r>
              <a:rPr lang="en-US" dirty="0" err="1"/>
              <a:t>tetap</a:t>
            </a:r>
            <a:r>
              <a:rPr lang="en-US" dirty="0"/>
              <a:t> </a:t>
            </a:r>
            <a:r>
              <a:rPr lang="en-US" dirty="0" err="1"/>
              <a:t>mudah</a:t>
            </a:r>
            <a:r>
              <a:rPr lang="en-US" dirty="0"/>
              <a:t> di </a:t>
            </a:r>
            <a:r>
              <a:rPr lang="en-US" dirty="0" err="1"/>
              <a:t>baca</a:t>
            </a:r>
            <a:r>
              <a:rPr lang="en-US" dirty="0"/>
              <a:t> </a:t>
            </a:r>
            <a:r>
              <a:rPr lang="en-US" dirty="0" err="1"/>
              <a:t>dengan</a:t>
            </a:r>
            <a:r>
              <a:rPr lang="en-US" dirty="0"/>
              <a:t> </a:t>
            </a:r>
            <a:r>
              <a:rPr lang="en-US" dirty="0" err="1"/>
              <a:t>ukuran</a:t>
            </a:r>
            <a:r>
              <a:rPr lang="en-US" dirty="0"/>
              <a:t> </a:t>
            </a:r>
            <a:r>
              <a:rPr lang="en-US" dirty="0" err="1"/>
              <a:t>besar</a:t>
            </a:r>
            <a:r>
              <a:rPr lang="en-US" dirty="0"/>
              <a:t> </a:t>
            </a:r>
            <a:r>
              <a:rPr lang="en-US" dirty="0" err="1"/>
              <a:t>maupun</a:t>
            </a:r>
            <a:r>
              <a:rPr lang="en-US" dirty="0"/>
              <a:t> </a:t>
            </a:r>
            <a:r>
              <a:rPr lang="en-US" dirty="0" err="1"/>
              <a:t>jecil</a:t>
            </a:r>
            <a:r>
              <a:rPr lang="en-US" dirty="0"/>
              <a:t>. Lalu pada Halaman Home , Halaman Details, Halaman Checkout dan Halaman </a:t>
            </a:r>
            <a:r>
              <a:rPr lang="en-US" dirty="0" err="1"/>
              <a:t>Succes</a:t>
            </a:r>
            <a:r>
              <a:rPr lang="en-US" dirty="0"/>
              <a:t> Checkout </a:t>
            </a:r>
            <a:r>
              <a:rPr lang="en-US" dirty="0" err="1"/>
              <a:t>menggunakan</a:t>
            </a:r>
            <a:r>
              <a:rPr lang="en-US" dirty="0"/>
              <a:t> Font Lora, </a:t>
            </a:r>
            <a:r>
              <a:rPr lang="en-US" dirty="0" err="1"/>
              <a:t>Lato</a:t>
            </a:r>
            <a:r>
              <a:rPr lang="en-US" dirty="0"/>
              <a:t>, Assistant </a:t>
            </a:r>
            <a:r>
              <a:rPr lang="en-US" dirty="0" err="1"/>
              <a:t>sebagai</a:t>
            </a:r>
            <a:r>
              <a:rPr lang="en-US" dirty="0"/>
              <a:t> </a:t>
            </a:r>
            <a:r>
              <a:rPr lang="en-US" dirty="0" err="1"/>
              <a:t>isi</a:t>
            </a:r>
            <a:r>
              <a:rPr lang="en-US" dirty="0"/>
              <a:t> </a:t>
            </a:r>
            <a:r>
              <a:rPr lang="en-US" dirty="0" err="1"/>
              <a:t>konten</a:t>
            </a:r>
            <a:r>
              <a:rPr lang="en-US" dirty="0"/>
              <a:t> website.</a:t>
            </a:r>
          </a:p>
        </p:txBody>
      </p:sp>
    </p:spTree>
    <p:extLst>
      <p:ext uri="{BB962C8B-B14F-4D97-AF65-F5344CB8AC3E}">
        <p14:creationId xmlns:p14="http://schemas.microsoft.com/office/powerpoint/2010/main" val="4153569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081C6A3E-32EC-4324-8382-27BA277F8EA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7809" b="7809"/>
          <a:stretch>
            <a:fillRect/>
          </a:stretch>
        </p:blipFill>
        <p:spPr>
          <a:xfrm rot="20421178">
            <a:off x="-318805" y="-1910996"/>
            <a:ext cx="22956296" cy="14240318"/>
          </a:xfrm>
        </p:spPr>
      </p:pic>
      <p:sp>
        <p:nvSpPr>
          <p:cNvPr id="24" name="テキスト プレースホルダー 23"/>
          <p:cNvSpPr>
            <a:spLocks noGrp="1"/>
          </p:cNvSpPr>
          <p:nvPr>
            <p:ph type="body" sz="quarter" idx="11"/>
          </p:nvPr>
        </p:nvSpPr>
        <p:spPr/>
        <p:txBody>
          <a:bodyPr/>
          <a:lstStyle/>
          <a:p>
            <a:endParaRPr kumimoji="1" lang="ja-JP" altLang="en-US" dirty="0"/>
          </a:p>
        </p:txBody>
      </p:sp>
      <p:sp>
        <p:nvSpPr>
          <p:cNvPr id="25" name="テキスト プレースホルダー 24"/>
          <p:cNvSpPr>
            <a:spLocks noGrp="1"/>
          </p:cNvSpPr>
          <p:nvPr>
            <p:ph type="body" sz="quarter" idx="13"/>
          </p:nvPr>
        </p:nvSpPr>
        <p:spPr/>
        <p:txBody>
          <a:bodyPr/>
          <a:lstStyle/>
          <a:p>
            <a:endParaRPr kumimoji="1" lang="ja-JP" altLang="en-US" dirty="0"/>
          </a:p>
        </p:txBody>
      </p:sp>
      <p:sp>
        <p:nvSpPr>
          <p:cNvPr id="27" name="テキスト プレースホルダー 26"/>
          <p:cNvSpPr>
            <a:spLocks noGrp="1"/>
          </p:cNvSpPr>
          <p:nvPr>
            <p:ph type="body" sz="quarter" idx="15"/>
          </p:nvPr>
        </p:nvSpPr>
        <p:spPr/>
        <p:txBody>
          <a:bodyPr/>
          <a:lstStyle/>
          <a:p>
            <a:endParaRPr kumimoji="1" lang="ja-JP" altLang="en-US" dirty="0"/>
          </a:p>
        </p:txBody>
      </p:sp>
      <p:sp>
        <p:nvSpPr>
          <p:cNvPr id="28" name="テキスト プレースホルダー 27"/>
          <p:cNvSpPr>
            <a:spLocks noGrp="1"/>
          </p:cNvSpPr>
          <p:nvPr>
            <p:ph type="body" sz="quarter" idx="16"/>
          </p:nvPr>
        </p:nvSpPr>
        <p:spPr/>
        <p:txBody>
          <a:bodyPr/>
          <a:lstStyle/>
          <a:p>
            <a:endParaRPr kumimoji="1" lang="ja-JP" altLang="en-US" dirty="0"/>
          </a:p>
        </p:txBody>
      </p:sp>
      <p:sp>
        <p:nvSpPr>
          <p:cNvPr id="29" name="テキスト プレースホルダー 28"/>
          <p:cNvSpPr>
            <a:spLocks noGrp="1"/>
          </p:cNvSpPr>
          <p:nvPr>
            <p:ph type="body" sz="quarter" idx="17"/>
          </p:nvPr>
        </p:nvSpPr>
        <p:spPr/>
        <p:txBody>
          <a:bodyPr/>
          <a:lstStyle/>
          <a:p>
            <a:endParaRPr kumimoji="1" lang="ja-JP" altLang="en-US"/>
          </a:p>
        </p:txBody>
      </p:sp>
      <p:sp>
        <p:nvSpPr>
          <p:cNvPr id="30" name="テキスト プレースホルダー 29"/>
          <p:cNvSpPr>
            <a:spLocks noGrp="1"/>
          </p:cNvSpPr>
          <p:nvPr>
            <p:ph type="body" sz="quarter" idx="18"/>
          </p:nvPr>
        </p:nvSpPr>
        <p:spPr/>
        <p:txBody>
          <a:bodyPr/>
          <a:lstStyle/>
          <a:p>
            <a:endParaRPr kumimoji="1" lang="ja-JP" altLang="en-US"/>
          </a:p>
        </p:txBody>
      </p:sp>
      <p:sp>
        <p:nvSpPr>
          <p:cNvPr id="23" name="タイトル 22"/>
          <p:cNvSpPr>
            <a:spLocks noGrp="1"/>
          </p:cNvSpPr>
          <p:nvPr>
            <p:ph type="title"/>
          </p:nvPr>
        </p:nvSpPr>
        <p:spPr>
          <a:xfrm>
            <a:off x="498044" y="2867117"/>
            <a:ext cx="7235167" cy="1217204"/>
          </a:xfrm>
        </p:spPr>
        <p:txBody>
          <a:bodyPr>
            <a:normAutofit/>
          </a:bodyPr>
          <a:lstStyle/>
          <a:p>
            <a:r>
              <a:rPr kumimoji="1" lang="en-US" altLang="ja-JP" dirty="0" err="1">
                <a:latin typeface="Route 159 Bold" pitchFamily="50" charset="0"/>
              </a:rPr>
              <a:t>Anggota</a:t>
            </a:r>
            <a:r>
              <a:rPr kumimoji="1" lang="en-US" altLang="ja-JP" dirty="0">
                <a:latin typeface="Route 159 Bold" pitchFamily="50" charset="0"/>
              </a:rPr>
              <a:t> </a:t>
            </a:r>
            <a:r>
              <a:rPr kumimoji="1" lang="en-US" altLang="ja-JP" dirty="0" err="1">
                <a:latin typeface="Route 159 Bold" pitchFamily="50" charset="0"/>
              </a:rPr>
              <a:t>Kelompok</a:t>
            </a:r>
            <a:endParaRPr kumimoji="1" lang="ja-JP" altLang="en-US" dirty="0">
              <a:latin typeface="Route 159 Bold" pitchFamily="50" charset="0"/>
            </a:endParaRPr>
          </a:p>
        </p:txBody>
      </p:sp>
      <p:sp>
        <p:nvSpPr>
          <p:cNvPr id="31" name="テキスト プレースホルダー 30"/>
          <p:cNvSpPr>
            <a:spLocks noGrp="1"/>
          </p:cNvSpPr>
          <p:nvPr>
            <p:ph type="body" sz="quarter" idx="42"/>
          </p:nvPr>
        </p:nvSpPr>
        <p:spPr>
          <a:xfrm>
            <a:off x="490971" y="4232521"/>
            <a:ext cx="7227000" cy="4759079"/>
          </a:xfrm>
        </p:spPr>
        <p:txBody>
          <a:bodyPr/>
          <a:lstStyle/>
          <a:p>
            <a:r>
              <a:rPr lang="en-US" altLang="ja-JP" sz="2400" dirty="0"/>
              <a:t>Ryan Perdana Putra</a:t>
            </a:r>
          </a:p>
          <a:p>
            <a:r>
              <a:rPr lang="en-US" altLang="ja-JP" sz="2400" dirty="0" err="1"/>
              <a:t>Arsalam</a:t>
            </a:r>
            <a:endParaRPr lang="en-US" altLang="ja-JP" sz="2400" dirty="0"/>
          </a:p>
          <a:p>
            <a:r>
              <a:rPr lang="en-US" altLang="ja-JP" sz="2400" dirty="0" err="1"/>
              <a:t>M.Nur</a:t>
            </a:r>
            <a:r>
              <a:rPr lang="en-US" altLang="ja-JP" sz="2400" dirty="0"/>
              <a:t> </a:t>
            </a:r>
            <a:r>
              <a:rPr lang="en-US" altLang="ja-JP" sz="2400" dirty="0" err="1"/>
              <a:t>Kholis</a:t>
            </a:r>
            <a:r>
              <a:rPr lang="en-US" altLang="ja-JP" sz="2400" dirty="0"/>
              <a:t> Majid</a:t>
            </a:r>
          </a:p>
          <a:p>
            <a:r>
              <a:rPr lang="en-US" altLang="ja-JP" sz="2400" dirty="0"/>
              <a:t>Rendra Aditya </a:t>
            </a:r>
            <a:r>
              <a:rPr lang="en-US" altLang="ja-JP" sz="2400" dirty="0" err="1"/>
              <a:t>Prameswara</a:t>
            </a:r>
            <a:endParaRPr lang="en-US" altLang="ja-JP" sz="2400" dirty="0"/>
          </a:p>
          <a:p>
            <a:r>
              <a:rPr lang="en-US" altLang="ja-JP" sz="2400" dirty="0" err="1"/>
              <a:t>Dwi</a:t>
            </a:r>
            <a:r>
              <a:rPr lang="en-US" altLang="ja-JP" sz="2400" dirty="0"/>
              <a:t> </a:t>
            </a:r>
            <a:r>
              <a:rPr lang="en-US" altLang="ja-JP" sz="2400" dirty="0" err="1"/>
              <a:t>Saputi</a:t>
            </a:r>
            <a:endParaRPr lang="en-US" altLang="ja-JP" sz="2400" dirty="0"/>
          </a:p>
          <a:p>
            <a:r>
              <a:rPr lang="en-US" altLang="ja-JP" sz="2400" dirty="0"/>
              <a:t>Nadia </a:t>
            </a:r>
            <a:r>
              <a:rPr lang="en-US" altLang="ja-JP" sz="2400" dirty="0" err="1"/>
              <a:t>Sholehatin</a:t>
            </a:r>
            <a:endParaRPr lang="en-US" altLang="ja-JP" sz="2400" dirty="0"/>
          </a:p>
          <a:p>
            <a:r>
              <a:rPr lang="en-US" altLang="ja-JP" sz="2400" dirty="0" err="1"/>
              <a:t>Vike</a:t>
            </a:r>
            <a:r>
              <a:rPr lang="en-US" altLang="ja-JP" sz="2400" dirty="0"/>
              <a:t> Cindy</a:t>
            </a:r>
          </a:p>
          <a:p>
            <a:r>
              <a:rPr lang="en-US" altLang="ja-JP" sz="2400" dirty="0"/>
              <a:t>Maulana </a:t>
            </a:r>
            <a:r>
              <a:rPr lang="en-US" altLang="ja-JP" sz="2400" dirty="0" err="1"/>
              <a:t>Zuhdi</a:t>
            </a:r>
            <a:r>
              <a:rPr lang="en-US" altLang="ja-JP" sz="2400" dirty="0"/>
              <a:t> </a:t>
            </a:r>
            <a:r>
              <a:rPr lang="en-US" altLang="ja-JP" sz="2400" dirty="0" err="1"/>
              <a:t>Firmansyah</a:t>
            </a:r>
            <a:endParaRPr kumimoji="1" lang="ja-JP" altLang="en-US" sz="2400" dirty="0"/>
          </a:p>
        </p:txBody>
      </p:sp>
      <p:sp>
        <p:nvSpPr>
          <p:cNvPr id="32" name="テキスト プレースホルダー 31"/>
          <p:cNvSpPr>
            <a:spLocks noGrp="1"/>
          </p:cNvSpPr>
          <p:nvPr>
            <p:ph type="body" sz="quarter" idx="43"/>
          </p:nvPr>
        </p:nvSpPr>
        <p:spPr>
          <a:xfrm rot="4250327">
            <a:off x="11282843" y="2915975"/>
            <a:ext cx="10698970" cy="4019551"/>
          </a:xfrm>
        </p:spPr>
        <p:txBody>
          <a:bodyPr/>
          <a:lstStyle/>
          <a:p>
            <a:pPr algn="ctr"/>
            <a:r>
              <a:rPr lang="en-US" altLang="ja-JP" sz="4400" dirty="0" err="1"/>
              <a:t>Perancangan</a:t>
            </a:r>
            <a:r>
              <a:rPr lang="en-US" altLang="ja-JP" sz="4400" dirty="0"/>
              <a:t> User Interface </a:t>
            </a:r>
          </a:p>
          <a:p>
            <a:pPr algn="ctr"/>
            <a:r>
              <a:rPr lang="en-US" altLang="ja-JP" sz="4400" dirty="0"/>
              <a:t>Design dan User Experience Pada Website </a:t>
            </a:r>
            <a:r>
              <a:rPr lang="en-US" altLang="ja-JP" sz="4400" dirty="0" err="1"/>
              <a:t>Pariwisata</a:t>
            </a:r>
            <a:endParaRPr lang="en-US" altLang="ja-JP" sz="4400" dirty="0"/>
          </a:p>
        </p:txBody>
      </p:sp>
      <p:sp>
        <p:nvSpPr>
          <p:cNvPr id="33" name="テキスト プレースホルダー 32"/>
          <p:cNvSpPr>
            <a:spLocks noGrp="1"/>
          </p:cNvSpPr>
          <p:nvPr>
            <p:ph type="body" sz="quarter" idx="44"/>
          </p:nvPr>
        </p:nvSpPr>
        <p:spPr>
          <a:xfrm>
            <a:off x="661514" y="4163532"/>
            <a:ext cx="3240000" cy="72000"/>
          </a:xfrm>
        </p:spPr>
        <p:txBody>
          <a:bodyPr/>
          <a:lstStyle/>
          <a:p>
            <a:endParaRPr kumimoji="1" lang="ja-JP" altLang="en-US" dirty="0"/>
          </a:p>
        </p:txBody>
      </p:sp>
    </p:spTree>
    <p:extLst>
      <p:ext uri="{BB962C8B-B14F-4D97-AF65-F5344CB8AC3E}">
        <p14:creationId xmlns:p14="http://schemas.microsoft.com/office/powerpoint/2010/main" val="3728067403"/>
      </p:ext>
    </p:extLst>
  </p:cSld>
  <p:clrMapOvr>
    <a:masterClrMapping/>
  </p:clrMapOvr>
  <p:transition spd="slow" advTm="3418">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7E6A890-BE7D-42F3-A346-CEBC880800FE}"/>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7488" t="1" r="5877" b="30"/>
          <a:stretch/>
        </p:blipFill>
        <p:spPr>
          <a:xfrm>
            <a:off x="-1" y="0"/>
            <a:ext cx="13447127" cy="10287000"/>
          </a:xfrm>
        </p:spPr>
      </p:pic>
      <p:sp>
        <p:nvSpPr>
          <p:cNvPr id="3" name="Title 2">
            <a:extLst>
              <a:ext uri="{FF2B5EF4-FFF2-40B4-BE49-F238E27FC236}">
                <a16:creationId xmlns:a16="http://schemas.microsoft.com/office/drawing/2014/main" id="{AA04C10D-DB12-45AF-95D4-AF9A5AAAD72D}"/>
              </a:ext>
            </a:extLst>
          </p:cNvPr>
          <p:cNvSpPr>
            <a:spLocks noGrp="1"/>
          </p:cNvSpPr>
          <p:nvPr>
            <p:ph type="title"/>
          </p:nvPr>
        </p:nvSpPr>
        <p:spPr/>
        <p:txBody>
          <a:bodyPr/>
          <a:lstStyle/>
          <a:p>
            <a:r>
              <a:rPr lang="en-US" dirty="0"/>
              <a:t>Prototype Website</a:t>
            </a:r>
          </a:p>
        </p:txBody>
      </p:sp>
    </p:spTree>
    <p:extLst>
      <p:ext uri="{BB962C8B-B14F-4D97-AF65-F5344CB8AC3E}">
        <p14:creationId xmlns:p14="http://schemas.microsoft.com/office/powerpoint/2010/main" val="1505797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E4B1755-CF12-4FBC-9658-6CC615022294}"/>
              </a:ext>
            </a:extLst>
          </p:cNvPr>
          <p:cNvSpPr>
            <a:spLocks noGrp="1"/>
          </p:cNvSpPr>
          <p:nvPr>
            <p:ph type="ftr" sz="quarter" idx="10"/>
          </p:nvPr>
        </p:nvSpPr>
        <p:spPr/>
        <p:txBody>
          <a:bodyPr/>
          <a:lstStyle/>
          <a:p>
            <a:r>
              <a:rPr lang="en-US" altLang="ja-JP"/>
              <a:t>The Power of PowerPoint | thepopp.com</a:t>
            </a:r>
            <a:endParaRPr lang="ja-JP" altLang="en-US" dirty="0"/>
          </a:p>
        </p:txBody>
      </p:sp>
      <p:sp>
        <p:nvSpPr>
          <p:cNvPr id="4" name="Slide Number Placeholder 3">
            <a:extLst>
              <a:ext uri="{FF2B5EF4-FFF2-40B4-BE49-F238E27FC236}">
                <a16:creationId xmlns:a16="http://schemas.microsoft.com/office/drawing/2014/main" id="{CA64F785-5F9B-4A76-A974-39830569287C}"/>
              </a:ext>
            </a:extLst>
          </p:cNvPr>
          <p:cNvSpPr>
            <a:spLocks noGrp="1"/>
          </p:cNvSpPr>
          <p:nvPr>
            <p:ph type="sldNum" sz="quarter" idx="11"/>
          </p:nvPr>
        </p:nvSpPr>
        <p:spPr/>
        <p:txBody>
          <a:bodyPr/>
          <a:lstStyle/>
          <a:p>
            <a:fld id="{E6459DFB-86F3-43FA-8567-2EA6E426AE90}" type="slidenum">
              <a:rPr lang="ja-JP" altLang="en-US" smtClean="0"/>
              <a:pPr/>
              <a:t>21</a:t>
            </a:fld>
            <a:endParaRPr lang="ja-JP" altLang="en-US"/>
          </a:p>
        </p:txBody>
      </p:sp>
      <p:pic>
        <p:nvPicPr>
          <p:cNvPr id="8" name="Video Prototype Kelompok 9">
            <a:hlinkClick r:id="" action="ppaction://media"/>
            <a:extLst>
              <a:ext uri="{FF2B5EF4-FFF2-40B4-BE49-F238E27FC236}">
                <a16:creationId xmlns:a16="http://schemas.microsoft.com/office/drawing/2014/main" id="{83F447DC-5CE1-41F4-A1E9-AF8FE13951B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55483" y="1559474"/>
            <a:ext cx="13475581" cy="7579503"/>
          </a:xfrm>
          <a:prstGeom prst="rect">
            <a:avLst/>
          </a:prstGeom>
        </p:spPr>
      </p:pic>
      <p:sp>
        <p:nvSpPr>
          <p:cNvPr id="5" name="タイトル 7">
            <a:extLst>
              <a:ext uri="{FF2B5EF4-FFF2-40B4-BE49-F238E27FC236}">
                <a16:creationId xmlns:a16="http://schemas.microsoft.com/office/drawing/2014/main" id="{C1FEEC64-A99E-4ADF-AA8F-264554BB39AD}"/>
              </a:ext>
            </a:extLst>
          </p:cNvPr>
          <p:cNvSpPr>
            <a:spLocks noGrp="1"/>
          </p:cNvSpPr>
          <p:nvPr>
            <p:ph type="title"/>
          </p:nvPr>
        </p:nvSpPr>
        <p:spPr>
          <a:xfrm>
            <a:off x="3072630" y="246956"/>
            <a:ext cx="14349567" cy="1203151"/>
          </a:xfrm>
        </p:spPr>
        <p:txBody>
          <a:bodyPr/>
          <a:lstStyle/>
          <a:p>
            <a:r>
              <a:rPr lang="en-US" altLang="ja-JP" dirty="0"/>
              <a:t>Video Prototype</a:t>
            </a:r>
            <a:endParaRPr kumimoji="1" lang="ja-JP" altLang="en-US" dirty="0"/>
          </a:p>
        </p:txBody>
      </p:sp>
    </p:spTree>
    <p:extLst>
      <p:ext uri="{BB962C8B-B14F-4D97-AF65-F5344CB8AC3E}">
        <p14:creationId xmlns:p14="http://schemas.microsoft.com/office/powerpoint/2010/main" val="29933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1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7805">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err="1"/>
              <a:t>kesimpulan</a:t>
            </a:r>
            <a:endParaRPr kumimoji="1" lang="ja-JP" altLang="en-US" dirty="0"/>
          </a:p>
        </p:txBody>
      </p:sp>
      <p:sp>
        <p:nvSpPr>
          <p:cNvPr id="11" name="テキスト プレースホルダー 10"/>
          <p:cNvSpPr>
            <a:spLocks noGrp="1"/>
          </p:cNvSpPr>
          <p:nvPr>
            <p:ph type="body" sz="quarter" idx="15"/>
          </p:nvPr>
        </p:nvSpPr>
        <p:spPr>
          <a:xfrm>
            <a:off x="2023050" y="3745801"/>
            <a:ext cx="8710264" cy="790352"/>
          </a:xfrm>
        </p:spPr>
        <p:txBody>
          <a:bodyPr/>
          <a:lstStyle/>
          <a:p>
            <a:r>
              <a:rPr lang="en-US" altLang="ja-JP" dirty="0" err="1"/>
              <a:t>Kesimpulan</a:t>
            </a:r>
            <a:r>
              <a:rPr lang="en-US" altLang="ja-JP" dirty="0"/>
              <a:t> </a:t>
            </a:r>
            <a:endParaRPr lang="ja-JP" altLang="en-US" dirty="0"/>
          </a:p>
        </p:txBody>
      </p:sp>
      <p:sp>
        <p:nvSpPr>
          <p:cNvPr id="10" name="テキスト プレースホルダー 9"/>
          <p:cNvSpPr>
            <a:spLocks noGrp="1"/>
          </p:cNvSpPr>
          <p:nvPr>
            <p:ph type="body" sz="quarter" idx="14"/>
          </p:nvPr>
        </p:nvSpPr>
        <p:spPr>
          <a:xfrm>
            <a:off x="2709065" y="4451977"/>
            <a:ext cx="13938025" cy="4662525"/>
          </a:xfrm>
        </p:spPr>
        <p:txBody>
          <a:bodyPr>
            <a:noAutofit/>
          </a:bodyPr>
          <a:lstStyle/>
          <a:p>
            <a:pPr algn="just">
              <a:lnSpc>
                <a:spcPct val="150000"/>
              </a:lnSpc>
            </a:pPr>
            <a:r>
              <a:rPr lang="en-US" dirty="0" err="1"/>
              <a:t>Dapat</a:t>
            </a:r>
            <a:r>
              <a:rPr lang="en-US" dirty="0"/>
              <a:t> </a:t>
            </a:r>
            <a:r>
              <a:rPr lang="en-US" dirty="0" err="1"/>
              <a:t>disimpulkan</a:t>
            </a:r>
            <a:r>
              <a:rPr lang="en-US" dirty="0"/>
              <a:t> </a:t>
            </a:r>
            <a:r>
              <a:rPr lang="en-US" dirty="0" err="1"/>
              <a:t>dengan</a:t>
            </a:r>
            <a:r>
              <a:rPr lang="en-US" dirty="0"/>
              <a:t> </a:t>
            </a:r>
            <a:r>
              <a:rPr lang="en-US" dirty="0" err="1"/>
              <a:t>adanya</a:t>
            </a:r>
            <a:r>
              <a:rPr lang="en-US" dirty="0"/>
              <a:t> </a:t>
            </a:r>
            <a:r>
              <a:rPr lang="en-US" dirty="0" err="1"/>
              <a:t>perancangan</a:t>
            </a:r>
            <a:r>
              <a:rPr lang="en-US" dirty="0"/>
              <a:t> User Interface </a:t>
            </a:r>
            <a:r>
              <a:rPr lang="en-US" dirty="0" err="1"/>
              <a:t>dan</a:t>
            </a:r>
            <a:r>
              <a:rPr lang="en-US" dirty="0"/>
              <a:t> User Experience Design </a:t>
            </a:r>
            <a:r>
              <a:rPr lang="en-US" dirty="0" err="1"/>
              <a:t>dapat</a:t>
            </a:r>
            <a:r>
              <a:rPr lang="en-US" dirty="0"/>
              <a:t> </a:t>
            </a:r>
            <a:r>
              <a:rPr lang="en-US" dirty="0" err="1"/>
              <a:t>memudahkan</a:t>
            </a:r>
            <a:r>
              <a:rPr lang="en-US" dirty="0"/>
              <a:t> </a:t>
            </a:r>
            <a:r>
              <a:rPr lang="en-US" dirty="0" err="1"/>
              <a:t>dan</a:t>
            </a:r>
            <a:r>
              <a:rPr lang="en-US" dirty="0"/>
              <a:t> </a:t>
            </a:r>
            <a:r>
              <a:rPr lang="en-US" dirty="0" err="1"/>
              <a:t>mempercepat</a:t>
            </a:r>
            <a:r>
              <a:rPr lang="en-US" dirty="0"/>
              <a:t> </a:t>
            </a:r>
            <a:r>
              <a:rPr lang="en-US" dirty="0" err="1"/>
              <a:t>pembuatan</a:t>
            </a:r>
            <a:r>
              <a:rPr lang="en-US" dirty="0"/>
              <a:t> </a:t>
            </a:r>
            <a:r>
              <a:rPr lang="en-US" dirty="0" err="1"/>
              <a:t>atau</a:t>
            </a:r>
            <a:r>
              <a:rPr lang="en-US" dirty="0"/>
              <a:t> </a:t>
            </a:r>
            <a:r>
              <a:rPr lang="en-US" dirty="0" err="1"/>
              <a:t>pengembangan</a:t>
            </a:r>
            <a:r>
              <a:rPr lang="en-US" dirty="0"/>
              <a:t> </a:t>
            </a:r>
            <a:r>
              <a:rPr lang="en-US" dirty="0" err="1"/>
              <a:t>suatu</a:t>
            </a:r>
            <a:r>
              <a:rPr lang="en-US" dirty="0"/>
              <a:t> </a:t>
            </a:r>
            <a:r>
              <a:rPr lang="en-US" dirty="0" err="1"/>
              <a:t>aplikasi</a:t>
            </a:r>
            <a:r>
              <a:rPr lang="en-US" dirty="0"/>
              <a:t> </a:t>
            </a:r>
            <a:r>
              <a:rPr lang="en-US" dirty="0" err="1"/>
              <a:t>dan</a:t>
            </a:r>
            <a:r>
              <a:rPr lang="en-US" dirty="0"/>
              <a:t> website, </a:t>
            </a:r>
            <a:r>
              <a:rPr lang="en-US" dirty="0" err="1"/>
              <a:t>dengan</a:t>
            </a:r>
            <a:r>
              <a:rPr lang="en-US" dirty="0"/>
              <a:t> </a:t>
            </a:r>
            <a:r>
              <a:rPr lang="en-US" dirty="0" err="1"/>
              <a:t>adanya</a:t>
            </a:r>
            <a:r>
              <a:rPr lang="en-US" dirty="0"/>
              <a:t> UI </a:t>
            </a:r>
            <a:r>
              <a:rPr lang="en-US" dirty="0" err="1"/>
              <a:t>dan</a:t>
            </a:r>
            <a:r>
              <a:rPr lang="en-US" dirty="0"/>
              <a:t> UX </a:t>
            </a:r>
            <a:r>
              <a:rPr lang="en-US" dirty="0" err="1"/>
              <a:t>dalam</a:t>
            </a:r>
            <a:r>
              <a:rPr lang="en-US" dirty="0"/>
              <a:t> </a:t>
            </a:r>
            <a:r>
              <a:rPr lang="en-US" dirty="0" err="1"/>
              <a:t>pembuatan</a:t>
            </a:r>
            <a:r>
              <a:rPr lang="en-US" dirty="0"/>
              <a:t> </a:t>
            </a:r>
            <a:r>
              <a:rPr lang="en-US" dirty="0" err="1"/>
              <a:t>suatu</a:t>
            </a:r>
            <a:r>
              <a:rPr lang="en-US" dirty="0"/>
              <a:t> product digital </a:t>
            </a:r>
            <a:r>
              <a:rPr lang="en-US" dirty="0" err="1"/>
              <a:t>dapat</a:t>
            </a:r>
            <a:r>
              <a:rPr lang="en-US" dirty="0"/>
              <a:t> </a:t>
            </a:r>
            <a:r>
              <a:rPr lang="en-US" dirty="0" err="1"/>
              <a:t>memudahkan</a:t>
            </a:r>
            <a:r>
              <a:rPr lang="en-US" dirty="0"/>
              <a:t> developer </a:t>
            </a:r>
            <a:r>
              <a:rPr lang="en-US" dirty="0" err="1"/>
              <a:t>dalam</a:t>
            </a:r>
            <a:r>
              <a:rPr lang="en-US" dirty="0"/>
              <a:t> </a:t>
            </a:r>
            <a:r>
              <a:rPr lang="en-US" dirty="0" err="1"/>
              <a:t>membangun</a:t>
            </a:r>
            <a:r>
              <a:rPr lang="en-US" dirty="0"/>
              <a:t> </a:t>
            </a:r>
            <a:r>
              <a:rPr lang="en-US" dirty="0" err="1"/>
              <a:t>productnya</a:t>
            </a:r>
            <a:r>
              <a:rPr lang="en-US" dirty="0"/>
              <a:t> </a:t>
            </a:r>
            <a:r>
              <a:rPr lang="en-US" dirty="0" err="1"/>
              <a:t>sebelum</a:t>
            </a:r>
            <a:r>
              <a:rPr lang="en-US" dirty="0"/>
              <a:t> </a:t>
            </a:r>
            <a:r>
              <a:rPr lang="en-US" dirty="0" err="1"/>
              <a:t>dilakukan</a:t>
            </a:r>
            <a:r>
              <a:rPr lang="en-US" dirty="0"/>
              <a:t> coding </a:t>
            </a:r>
            <a:r>
              <a:rPr lang="en-US" dirty="0" err="1"/>
              <a:t>dan</a:t>
            </a:r>
            <a:r>
              <a:rPr lang="en-US" dirty="0"/>
              <a:t> publish </a:t>
            </a:r>
            <a:r>
              <a:rPr lang="en-US" dirty="0" err="1"/>
              <a:t>ke</a:t>
            </a:r>
            <a:r>
              <a:rPr lang="en-US" dirty="0"/>
              <a:t> user. </a:t>
            </a:r>
            <a:r>
              <a:rPr lang="en-US" dirty="0" err="1"/>
              <a:t>Hasil</a:t>
            </a:r>
            <a:r>
              <a:rPr lang="en-US" dirty="0"/>
              <a:t> yang </a:t>
            </a:r>
            <a:r>
              <a:rPr lang="en-US" dirty="0" err="1"/>
              <a:t>didapat</a:t>
            </a:r>
            <a:r>
              <a:rPr lang="en-US" dirty="0"/>
              <a:t> </a:t>
            </a:r>
            <a:r>
              <a:rPr lang="en-US" dirty="0" err="1"/>
              <a:t>setelah</a:t>
            </a:r>
            <a:r>
              <a:rPr lang="en-US" dirty="0"/>
              <a:t> </a:t>
            </a:r>
            <a:r>
              <a:rPr lang="en-US" dirty="0" err="1"/>
              <a:t>melakukan</a:t>
            </a:r>
            <a:r>
              <a:rPr lang="en-US" dirty="0"/>
              <a:t> </a:t>
            </a:r>
            <a:r>
              <a:rPr lang="en-US" dirty="0" err="1"/>
              <a:t>pengujian</a:t>
            </a:r>
            <a:r>
              <a:rPr lang="en-US" dirty="0"/>
              <a:t> </a:t>
            </a:r>
            <a:r>
              <a:rPr lang="en-US" dirty="0" err="1"/>
              <a:t>langsung</a:t>
            </a:r>
            <a:r>
              <a:rPr lang="en-US" dirty="0"/>
              <a:t> </a:t>
            </a:r>
            <a:r>
              <a:rPr lang="en-US" dirty="0" err="1"/>
              <a:t>kepada</a:t>
            </a:r>
            <a:r>
              <a:rPr lang="en-US" dirty="0"/>
              <a:t> user </a:t>
            </a:r>
            <a:r>
              <a:rPr lang="en-US" dirty="0" err="1"/>
              <a:t>adalah</a:t>
            </a:r>
            <a:r>
              <a:rPr lang="en-US" dirty="0"/>
              <a:t> user </a:t>
            </a:r>
            <a:r>
              <a:rPr lang="en-US" dirty="0" err="1"/>
              <a:t>sudah</a:t>
            </a:r>
            <a:r>
              <a:rPr lang="en-US" dirty="0"/>
              <a:t> </a:t>
            </a:r>
            <a:r>
              <a:rPr lang="en-US" dirty="0" err="1"/>
              <a:t>cukup</a:t>
            </a:r>
            <a:r>
              <a:rPr lang="en-US" dirty="0"/>
              <a:t> </a:t>
            </a:r>
            <a:r>
              <a:rPr lang="en-US" dirty="0" err="1"/>
              <a:t>paham</a:t>
            </a:r>
            <a:r>
              <a:rPr lang="en-US" dirty="0"/>
              <a:t> </a:t>
            </a:r>
            <a:r>
              <a:rPr lang="en-US" dirty="0" err="1"/>
              <a:t>dengan</a:t>
            </a:r>
            <a:r>
              <a:rPr lang="en-US" dirty="0"/>
              <a:t> </a:t>
            </a:r>
            <a:r>
              <a:rPr lang="en-US" dirty="0" err="1"/>
              <a:t>tampilan</a:t>
            </a:r>
            <a:r>
              <a:rPr lang="en-US" dirty="0"/>
              <a:t> website yang </a:t>
            </a:r>
            <a:r>
              <a:rPr lang="en-US" dirty="0" err="1"/>
              <a:t>dibuat</a:t>
            </a:r>
            <a:r>
              <a:rPr lang="en-US" dirty="0"/>
              <a:t> </a:t>
            </a:r>
            <a:r>
              <a:rPr lang="en-US" dirty="0" err="1"/>
              <a:t>dan</a:t>
            </a:r>
            <a:r>
              <a:rPr lang="en-US" dirty="0"/>
              <a:t> user </a:t>
            </a:r>
            <a:r>
              <a:rPr lang="en-US" dirty="0" err="1"/>
              <a:t>juga</a:t>
            </a:r>
            <a:r>
              <a:rPr lang="en-US" dirty="0"/>
              <a:t> </a:t>
            </a:r>
            <a:r>
              <a:rPr lang="en-US" dirty="0" err="1"/>
              <a:t>sudah</a:t>
            </a:r>
            <a:r>
              <a:rPr lang="en-US" dirty="0"/>
              <a:t> </a:t>
            </a:r>
            <a:r>
              <a:rPr lang="en-US" dirty="0" err="1"/>
              <a:t>merasa</a:t>
            </a:r>
            <a:r>
              <a:rPr lang="en-US" dirty="0"/>
              <a:t> </a:t>
            </a:r>
            <a:r>
              <a:rPr lang="en-US" dirty="0" err="1"/>
              <a:t>cukup</a:t>
            </a:r>
            <a:r>
              <a:rPr lang="en-US" dirty="0"/>
              <a:t> </a:t>
            </a:r>
            <a:r>
              <a:rPr lang="en-US" dirty="0" err="1"/>
              <a:t>mudah</a:t>
            </a:r>
            <a:r>
              <a:rPr lang="en-US" dirty="0"/>
              <a:t> </a:t>
            </a:r>
            <a:r>
              <a:rPr lang="en-US" dirty="0" err="1"/>
              <a:t>dalam</a:t>
            </a:r>
            <a:r>
              <a:rPr lang="en-US" dirty="0"/>
              <a:t> </a:t>
            </a:r>
            <a:r>
              <a:rPr lang="en-US" dirty="0" err="1"/>
              <a:t>menggunakanya</a:t>
            </a:r>
            <a:r>
              <a:rPr lang="en-US" dirty="0"/>
              <a:t>. Dan </a:t>
            </a:r>
            <a:r>
              <a:rPr lang="en-US" dirty="0" err="1"/>
              <a:t>adanya</a:t>
            </a:r>
            <a:r>
              <a:rPr lang="en-US" dirty="0"/>
              <a:t> </a:t>
            </a:r>
            <a:r>
              <a:rPr lang="en-US" dirty="0" err="1"/>
              <a:t>fitur</a:t>
            </a:r>
            <a:r>
              <a:rPr lang="en-US" dirty="0"/>
              <a:t> mobile responsive juga </a:t>
            </a:r>
            <a:r>
              <a:rPr lang="en-US" dirty="0" err="1"/>
              <a:t>diharapkan</a:t>
            </a:r>
            <a:r>
              <a:rPr lang="en-US" dirty="0"/>
              <a:t> </a:t>
            </a:r>
            <a:r>
              <a:rPr lang="en-US" dirty="0" err="1"/>
              <a:t>dapat</a:t>
            </a:r>
            <a:r>
              <a:rPr lang="en-US" dirty="0"/>
              <a:t> </a:t>
            </a:r>
            <a:r>
              <a:rPr lang="en-US" dirty="0" err="1"/>
              <a:t>memudahkan</a:t>
            </a:r>
            <a:r>
              <a:rPr lang="en-US" dirty="0"/>
              <a:t> user </a:t>
            </a:r>
            <a:r>
              <a:rPr lang="en-US" dirty="0" err="1"/>
              <a:t>dalam</a:t>
            </a:r>
            <a:r>
              <a:rPr lang="en-US" dirty="0"/>
              <a:t> </a:t>
            </a:r>
            <a:r>
              <a:rPr lang="en-US" dirty="0" err="1"/>
              <a:t>mencari</a:t>
            </a:r>
            <a:r>
              <a:rPr lang="en-US" dirty="0"/>
              <a:t> </a:t>
            </a:r>
            <a:r>
              <a:rPr lang="en-US" dirty="0" err="1"/>
              <a:t>informasi</a:t>
            </a:r>
            <a:r>
              <a:rPr lang="en-US" dirty="0"/>
              <a:t> pada website </a:t>
            </a:r>
            <a:r>
              <a:rPr lang="en-US" dirty="0" err="1"/>
              <a:t>dengan</a:t>
            </a:r>
            <a:r>
              <a:rPr lang="en-US" dirty="0"/>
              <a:t> </a:t>
            </a:r>
            <a:r>
              <a:rPr lang="en-US" dirty="0" err="1"/>
              <a:t>menggunakan</a:t>
            </a:r>
            <a:r>
              <a:rPr lang="en-US" dirty="0"/>
              <a:t> smartphone.</a:t>
            </a:r>
          </a:p>
        </p:txBody>
      </p:sp>
      <p:sp>
        <p:nvSpPr>
          <p:cNvPr id="5" name="Text Placeholder 9">
            <a:extLst>
              <a:ext uri="{FF2B5EF4-FFF2-40B4-BE49-F238E27FC236}">
                <a16:creationId xmlns:a16="http://schemas.microsoft.com/office/drawing/2014/main" id="{EA44691C-ADE6-488A-B09D-0FFA06DE10A5}"/>
              </a:ext>
            </a:extLst>
          </p:cNvPr>
          <p:cNvSpPr>
            <a:spLocks noGrp="1"/>
          </p:cNvSpPr>
          <p:nvPr>
            <p:ph type="body" sz="quarter" idx="4294967295"/>
          </p:nvPr>
        </p:nvSpPr>
        <p:spPr>
          <a:xfrm>
            <a:off x="17238228" y="9351780"/>
            <a:ext cx="891042" cy="1140959"/>
          </a:xfrm>
          <a:prstGeom prst="rect">
            <a:avLst/>
          </a:prstGeom>
        </p:spPr>
        <p:txBody>
          <a:bodyPr>
            <a:normAutofit/>
          </a:bodyPr>
          <a:lstStyle/>
          <a:p>
            <a:pPr algn="ctr"/>
            <a:r>
              <a:rPr lang="en-US" sz="2800" dirty="0">
                <a:solidFill>
                  <a:schemeClr val="bg1"/>
                </a:solidFill>
              </a:rPr>
              <a:t>22</a:t>
            </a:r>
          </a:p>
          <a:p>
            <a:pPr algn="ctr"/>
            <a:endParaRPr lang="en-US" sz="2800" dirty="0">
              <a:solidFill>
                <a:schemeClr val="bg1"/>
              </a:solidFill>
            </a:endParaRPr>
          </a:p>
        </p:txBody>
      </p:sp>
    </p:spTree>
    <p:extLst>
      <p:ext uri="{BB962C8B-B14F-4D97-AF65-F5344CB8AC3E}">
        <p14:creationId xmlns:p14="http://schemas.microsoft.com/office/powerpoint/2010/main" val="1398158043"/>
      </p:ext>
    </p:extLst>
  </p:cSld>
  <p:clrMapOvr>
    <a:masterClrMapping/>
  </p:clrMapOvr>
  <mc:AlternateContent xmlns:mc="http://schemas.openxmlformats.org/markup-compatibility/2006" xmlns:p14="http://schemas.microsoft.com/office/powerpoint/2010/main">
    <mc:Choice Requires="p14">
      <p:transition spd="slow" p14:dur="1400" advTm="4697">
        <p14:ripple/>
      </p:transition>
    </mc:Choice>
    <mc:Fallback xmlns="">
      <p:transition spd="slow" advTm="4697">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ctrTitle"/>
          </p:nvPr>
        </p:nvSpPr>
        <p:spPr/>
        <p:txBody>
          <a:bodyPr/>
          <a:lstStyle/>
          <a:p>
            <a:r>
              <a:rPr kumimoji="1" lang="en-US" altLang="ja-JP" dirty="0"/>
              <a:t>Thank You for Watching!</a:t>
            </a:r>
            <a:endParaRPr kumimoji="1" lang="ja-JP" altLang="en-US" dirty="0"/>
          </a:p>
        </p:txBody>
      </p:sp>
      <p:sp>
        <p:nvSpPr>
          <p:cNvPr id="18" name="テキスト プレースホルダー 17"/>
          <p:cNvSpPr>
            <a:spLocks noGrp="1"/>
          </p:cNvSpPr>
          <p:nvPr>
            <p:ph type="body" sz="quarter" idx="10"/>
          </p:nvPr>
        </p:nvSpPr>
        <p:spPr/>
        <p:txBody>
          <a:bodyPr/>
          <a:lstStyle/>
          <a:p>
            <a:r>
              <a:rPr kumimoji="1" lang="en-US" altLang="ja-JP" dirty="0"/>
              <a:t>Any Questions?</a:t>
            </a:r>
            <a:endParaRPr kumimoji="1" lang="ja-JP" altLang="en-US" dirty="0"/>
          </a:p>
        </p:txBody>
      </p:sp>
    </p:spTree>
    <p:extLst>
      <p:ext uri="{BB962C8B-B14F-4D97-AF65-F5344CB8AC3E}">
        <p14:creationId xmlns:p14="http://schemas.microsoft.com/office/powerpoint/2010/main" val="3746168901"/>
      </p:ext>
    </p:extLst>
  </p:cSld>
  <p:clrMapOvr>
    <a:masterClrMapping/>
  </p:clrMapOvr>
  <mc:AlternateContent xmlns:mc="http://schemas.openxmlformats.org/markup-compatibility/2006" xmlns:p14="http://schemas.microsoft.com/office/powerpoint/2010/main">
    <mc:Choice Requires="p14">
      <p:transition spd="slow" p14:dur="1200" advTm="9607">
        <p14:flip dir="r"/>
      </p:transition>
    </mc:Choice>
    <mc:Fallback xmlns="">
      <p:transition spd="slow" advTm="960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err="1"/>
              <a:t>Pendahuluan</a:t>
            </a:r>
            <a:endParaRPr kumimoji="1" lang="ja-JP" altLang="en-US" dirty="0"/>
          </a:p>
        </p:txBody>
      </p:sp>
      <p:sp>
        <p:nvSpPr>
          <p:cNvPr id="11" name="テキスト プレースホルダー 10"/>
          <p:cNvSpPr>
            <a:spLocks noGrp="1"/>
          </p:cNvSpPr>
          <p:nvPr>
            <p:ph type="body" sz="quarter" idx="15"/>
          </p:nvPr>
        </p:nvSpPr>
        <p:spPr/>
        <p:txBody>
          <a:bodyPr/>
          <a:lstStyle/>
          <a:p>
            <a:r>
              <a:rPr lang="en-US" altLang="ja-JP" dirty="0" err="1"/>
              <a:t>Pariwisata</a:t>
            </a:r>
            <a:endParaRPr lang="ja-JP" altLang="en-US" dirty="0"/>
          </a:p>
        </p:txBody>
      </p:sp>
      <p:sp>
        <p:nvSpPr>
          <p:cNvPr id="10" name="テキスト プレースホルダー 9"/>
          <p:cNvSpPr>
            <a:spLocks noGrp="1"/>
          </p:cNvSpPr>
          <p:nvPr>
            <p:ph type="body" sz="quarter" idx="14"/>
          </p:nvPr>
        </p:nvSpPr>
        <p:spPr>
          <a:xfrm>
            <a:off x="2709065" y="4451977"/>
            <a:ext cx="13938025" cy="4662525"/>
          </a:xfrm>
        </p:spPr>
        <p:txBody>
          <a:bodyPr>
            <a:noAutofit/>
          </a:bodyPr>
          <a:lstStyle/>
          <a:p>
            <a:pPr algn="just"/>
            <a:r>
              <a:rPr lang="en-US" altLang="ja-JP" dirty="0" err="1"/>
              <a:t>Pariwisata</a:t>
            </a:r>
            <a:r>
              <a:rPr lang="en-US" altLang="ja-JP" dirty="0"/>
              <a:t> </a:t>
            </a:r>
            <a:r>
              <a:rPr lang="en-US" altLang="ja-JP" dirty="0" err="1"/>
              <a:t>merupakan</a:t>
            </a:r>
            <a:r>
              <a:rPr lang="en-US" altLang="ja-JP" dirty="0"/>
              <a:t> salah </a:t>
            </a:r>
            <a:r>
              <a:rPr lang="en-US" altLang="ja-JP" dirty="0" err="1"/>
              <a:t>satu</a:t>
            </a:r>
            <a:r>
              <a:rPr lang="en-US" altLang="ja-JP" dirty="0"/>
              <a:t> </a:t>
            </a:r>
            <a:r>
              <a:rPr lang="en-US" altLang="ja-JP" dirty="0" err="1"/>
              <a:t>kegiatan</a:t>
            </a:r>
            <a:r>
              <a:rPr lang="en-US" altLang="ja-JP" dirty="0"/>
              <a:t> yang di </a:t>
            </a:r>
            <a:r>
              <a:rPr lang="en-US" altLang="ja-JP" dirty="0" err="1"/>
              <a:t>sukai</a:t>
            </a:r>
            <a:r>
              <a:rPr lang="en-US" altLang="ja-JP" dirty="0"/>
              <a:t> oleh </a:t>
            </a:r>
            <a:r>
              <a:rPr lang="en-US" altLang="ja-JP" dirty="0" err="1"/>
              <a:t>hampir</a:t>
            </a:r>
            <a:r>
              <a:rPr lang="en-US" altLang="ja-JP" dirty="0"/>
              <a:t> </a:t>
            </a:r>
            <a:r>
              <a:rPr lang="en-US" altLang="ja-JP" dirty="0" err="1"/>
              <a:t>seluruh</a:t>
            </a:r>
            <a:r>
              <a:rPr lang="en-US" altLang="ja-JP" dirty="0"/>
              <a:t> orang di </a:t>
            </a:r>
            <a:r>
              <a:rPr lang="en-US" altLang="ja-JP" dirty="0" err="1"/>
              <a:t>indonesia</a:t>
            </a:r>
            <a:r>
              <a:rPr lang="en-US" altLang="ja-JP" dirty="0"/>
              <a:t> </a:t>
            </a:r>
            <a:r>
              <a:rPr lang="en-US" altLang="ja-JP" dirty="0" err="1"/>
              <a:t>bahkan</a:t>
            </a:r>
            <a:r>
              <a:rPr lang="en-US" altLang="ja-JP" dirty="0"/>
              <a:t> di dunia yang mana </a:t>
            </a:r>
            <a:r>
              <a:rPr lang="en-US" altLang="ja-JP" dirty="0" err="1"/>
              <a:t>kebanyakan</a:t>
            </a:r>
            <a:r>
              <a:rPr lang="en-US" altLang="ja-JP" dirty="0"/>
              <a:t> orang </a:t>
            </a:r>
            <a:r>
              <a:rPr lang="en-US" altLang="ja-JP" dirty="0" err="1"/>
              <a:t>melakukan</a:t>
            </a:r>
            <a:r>
              <a:rPr lang="en-US" altLang="ja-JP" dirty="0"/>
              <a:t> </a:t>
            </a:r>
            <a:r>
              <a:rPr lang="en-US" altLang="ja-JP" dirty="0" err="1"/>
              <a:t>kegiatan</a:t>
            </a:r>
            <a:r>
              <a:rPr lang="en-US" altLang="ja-JP" dirty="0"/>
              <a:t> </a:t>
            </a:r>
            <a:r>
              <a:rPr lang="en-US" altLang="ja-JP" dirty="0" err="1"/>
              <a:t>pariwisata</a:t>
            </a:r>
            <a:r>
              <a:rPr lang="en-US" altLang="ja-JP" dirty="0"/>
              <a:t> </a:t>
            </a:r>
            <a:r>
              <a:rPr lang="en-US" altLang="ja-JP" dirty="0" err="1"/>
              <a:t>itu</a:t>
            </a:r>
            <a:r>
              <a:rPr lang="en-US" altLang="ja-JP" dirty="0"/>
              <a:t> </a:t>
            </a:r>
            <a:r>
              <a:rPr lang="en-US" altLang="ja-JP" dirty="0" err="1"/>
              <a:t>untuk</a:t>
            </a:r>
            <a:r>
              <a:rPr lang="en-US" altLang="ja-JP" dirty="0"/>
              <a:t> </a:t>
            </a:r>
            <a:r>
              <a:rPr lang="en-US" altLang="ja-JP" dirty="0" err="1"/>
              <a:t>bertujuan</a:t>
            </a:r>
            <a:r>
              <a:rPr lang="en-US" altLang="ja-JP" dirty="0"/>
              <a:t> </a:t>
            </a:r>
            <a:r>
              <a:rPr lang="en-US" altLang="ja-JP" dirty="0" err="1"/>
              <a:t>liburan</a:t>
            </a:r>
            <a:r>
              <a:rPr lang="en-US" altLang="ja-JP" dirty="0"/>
              <a:t> </a:t>
            </a:r>
            <a:r>
              <a:rPr lang="en-US" altLang="ja-JP" dirty="0" err="1"/>
              <a:t>atau</a:t>
            </a:r>
            <a:r>
              <a:rPr lang="en-US" altLang="ja-JP" dirty="0"/>
              <a:t> pun </a:t>
            </a:r>
            <a:r>
              <a:rPr lang="en-US" altLang="ja-JP" dirty="0" err="1"/>
              <a:t>rekreasi</a:t>
            </a:r>
            <a:r>
              <a:rPr lang="en-US" altLang="ja-JP" dirty="0"/>
              <a:t>, </a:t>
            </a:r>
            <a:r>
              <a:rPr lang="en-US" altLang="ja-JP" dirty="0" err="1"/>
              <a:t>kegiatan</a:t>
            </a:r>
            <a:r>
              <a:rPr lang="en-US" altLang="ja-JP" dirty="0"/>
              <a:t> </a:t>
            </a:r>
            <a:r>
              <a:rPr lang="en-US" altLang="ja-JP" dirty="0" err="1"/>
              <a:t>ini</a:t>
            </a:r>
            <a:r>
              <a:rPr lang="en-US" altLang="ja-JP" dirty="0"/>
              <a:t> pun </a:t>
            </a:r>
            <a:r>
              <a:rPr lang="en-US" altLang="ja-JP" dirty="0" err="1"/>
              <a:t>bahkan</a:t>
            </a:r>
            <a:r>
              <a:rPr lang="en-US" altLang="ja-JP" dirty="0"/>
              <a:t> </a:t>
            </a:r>
            <a:r>
              <a:rPr lang="en-US" altLang="ja-JP" dirty="0" err="1"/>
              <a:t>menjadi</a:t>
            </a:r>
            <a:r>
              <a:rPr lang="en-US" altLang="ja-JP" dirty="0"/>
              <a:t> </a:t>
            </a:r>
            <a:r>
              <a:rPr lang="en-US" altLang="ja-JP" dirty="0" err="1"/>
              <a:t>kegiatan</a:t>
            </a:r>
            <a:r>
              <a:rPr lang="en-US" altLang="ja-JP" dirty="0"/>
              <a:t> </a:t>
            </a:r>
            <a:r>
              <a:rPr lang="en-US" altLang="ja-JP" dirty="0" err="1"/>
              <a:t>rutin</a:t>
            </a:r>
            <a:r>
              <a:rPr lang="en-US" altLang="ja-JP" dirty="0"/>
              <a:t> </a:t>
            </a:r>
            <a:r>
              <a:rPr lang="en-US" altLang="ja-JP" dirty="0" err="1"/>
              <a:t>bagi</a:t>
            </a:r>
            <a:r>
              <a:rPr lang="en-US" altLang="ja-JP" dirty="0"/>
              <a:t> </a:t>
            </a:r>
            <a:r>
              <a:rPr lang="en-US" altLang="ja-JP" dirty="0" err="1"/>
              <a:t>banyak</a:t>
            </a:r>
            <a:r>
              <a:rPr lang="en-US" altLang="ja-JP" dirty="0"/>
              <a:t> </a:t>
            </a:r>
            <a:r>
              <a:rPr lang="en-US" altLang="ja-JP" dirty="0" err="1"/>
              <a:t>kalangan</a:t>
            </a:r>
            <a:r>
              <a:rPr lang="en-US" altLang="ja-JP" dirty="0"/>
              <a:t> orang </a:t>
            </a:r>
            <a:r>
              <a:rPr lang="en-US" altLang="ja-JP" dirty="0" err="1"/>
              <a:t>saat</a:t>
            </a:r>
            <a:r>
              <a:rPr lang="en-US" altLang="ja-JP" dirty="0"/>
              <a:t> </a:t>
            </a:r>
            <a:r>
              <a:rPr lang="en-US" altLang="ja-JP" dirty="0" err="1"/>
              <a:t>akhir</a:t>
            </a:r>
            <a:r>
              <a:rPr lang="en-US" altLang="ja-JP" dirty="0"/>
              <a:t> pekan </a:t>
            </a:r>
            <a:r>
              <a:rPr lang="en-US" altLang="ja-JP" dirty="0" err="1"/>
              <a:t>tiba</a:t>
            </a:r>
            <a:r>
              <a:rPr lang="en-US" altLang="ja-JP" dirty="0"/>
              <a:t> </a:t>
            </a:r>
            <a:r>
              <a:rPr lang="en-US" altLang="ja-JP" dirty="0" err="1"/>
              <a:t>atau</a:t>
            </a:r>
            <a:r>
              <a:rPr lang="en-US" altLang="ja-JP" dirty="0"/>
              <a:t> pun </a:t>
            </a:r>
            <a:r>
              <a:rPr lang="en-US" altLang="ja-JP" dirty="0" err="1"/>
              <a:t>saat</a:t>
            </a:r>
            <a:r>
              <a:rPr lang="en-US" altLang="ja-JP" dirty="0"/>
              <a:t> </a:t>
            </a:r>
            <a:r>
              <a:rPr lang="en-US" altLang="ja-JP" dirty="0" err="1"/>
              <a:t>hari</a:t>
            </a:r>
            <a:r>
              <a:rPr lang="en-US" altLang="ja-JP" dirty="0"/>
              <a:t> </a:t>
            </a:r>
            <a:r>
              <a:rPr lang="en-US" altLang="ja-JP" dirty="0" err="1"/>
              <a:t>libur</a:t>
            </a:r>
            <a:r>
              <a:rPr lang="en-US" altLang="ja-JP" dirty="0"/>
              <a:t> </a:t>
            </a:r>
            <a:r>
              <a:rPr lang="en-US" altLang="ja-JP" dirty="0" err="1"/>
              <a:t>nasional</a:t>
            </a:r>
            <a:r>
              <a:rPr lang="en-US" altLang="ja-JP" dirty="0"/>
              <a:t> dan </a:t>
            </a:r>
            <a:r>
              <a:rPr lang="en-US" altLang="ja-JP" dirty="0" err="1"/>
              <a:t>hari-hari</a:t>
            </a:r>
            <a:r>
              <a:rPr lang="en-US" altLang="ja-JP" dirty="0"/>
              <a:t> </a:t>
            </a:r>
            <a:r>
              <a:rPr lang="en-US" altLang="ja-JP" dirty="0" err="1"/>
              <a:t>besar</a:t>
            </a:r>
            <a:r>
              <a:rPr lang="en-US" altLang="ja-JP" dirty="0"/>
              <a:t> </a:t>
            </a:r>
            <a:r>
              <a:rPr lang="en-US" altLang="ja-JP" dirty="0" err="1"/>
              <a:t>lainnya</a:t>
            </a:r>
            <a:r>
              <a:rPr lang="en-US" altLang="ja-JP" dirty="0"/>
              <a:t>.</a:t>
            </a:r>
          </a:p>
          <a:p>
            <a:pPr algn="just"/>
            <a:r>
              <a:rPr lang="en-US" altLang="ja-JP" dirty="0" err="1"/>
              <a:t>Namun</a:t>
            </a:r>
            <a:r>
              <a:rPr lang="en-US" altLang="ja-JP" dirty="0"/>
              <a:t> </a:t>
            </a:r>
            <a:r>
              <a:rPr lang="en-US" altLang="ja-JP" dirty="0" err="1"/>
              <a:t>sampai</a:t>
            </a:r>
            <a:r>
              <a:rPr lang="en-US" altLang="ja-JP" dirty="0"/>
              <a:t> </a:t>
            </a:r>
            <a:r>
              <a:rPr lang="en-US" altLang="ja-JP" dirty="0" err="1"/>
              <a:t>saat</a:t>
            </a:r>
            <a:r>
              <a:rPr lang="en-US" altLang="ja-JP" dirty="0"/>
              <a:t> </a:t>
            </a:r>
            <a:r>
              <a:rPr lang="en-US" altLang="ja-JP" dirty="0" err="1"/>
              <a:t>ini</a:t>
            </a:r>
            <a:r>
              <a:rPr lang="en-US" altLang="ja-JP" dirty="0"/>
              <a:t> </a:t>
            </a:r>
            <a:r>
              <a:rPr lang="en-US" altLang="ja-JP" dirty="0" err="1"/>
              <a:t>masih</a:t>
            </a:r>
            <a:r>
              <a:rPr lang="en-US" altLang="ja-JP" dirty="0"/>
              <a:t> </a:t>
            </a:r>
            <a:r>
              <a:rPr lang="en-US" altLang="ja-JP" dirty="0" err="1"/>
              <a:t>banyak</a:t>
            </a:r>
            <a:r>
              <a:rPr lang="en-US" altLang="ja-JP" dirty="0"/>
              <a:t> </a:t>
            </a:r>
            <a:r>
              <a:rPr lang="en-US" altLang="ja-JP" dirty="0" err="1"/>
              <a:t>dari</a:t>
            </a:r>
            <a:r>
              <a:rPr lang="en-US" altLang="ja-JP" dirty="0"/>
              <a:t> </a:t>
            </a:r>
            <a:r>
              <a:rPr lang="en-US" altLang="ja-JP" dirty="0" err="1"/>
              <a:t>masyarakat</a:t>
            </a:r>
            <a:r>
              <a:rPr lang="en-US" altLang="ja-JP" dirty="0"/>
              <a:t> </a:t>
            </a:r>
            <a:r>
              <a:rPr lang="en-US" altLang="ja-JP" dirty="0" err="1"/>
              <a:t>kita</a:t>
            </a:r>
            <a:r>
              <a:rPr lang="en-US" altLang="ja-JP" dirty="0"/>
              <a:t> dan </a:t>
            </a:r>
            <a:r>
              <a:rPr lang="en-US" altLang="ja-JP" dirty="0" err="1"/>
              <a:t>pengunjung</a:t>
            </a:r>
            <a:r>
              <a:rPr lang="en-US" altLang="ja-JP" dirty="0"/>
              <a:t> </a:t>
            </a:r>
            <a:r>
              <a:rPr lang="en-US" altLang="ja-JP" dirty="0" err="1"/>
              <a:t>dari</a:t>
            </a:r>
            <a:r>
              <a:rPr lang="en-US" altLang="ja-JP" dirty="0"/>
              <a:t> </a:t>
            </a:r>
            <a:r>
              <a:rPr lang="en-US" altLang="ja-JP" dirty="0" err="1"/>
              <a:t>luar</a:t>
            </a:r>
            <a:r>
              <a:rPr lang="en-US" altLang="ja-JP" dirty="0"/>
              <a:t> negeri yang </a:t>
            </a:r>
            <a:r>
              <a:rPr lang="en-US" altLang="ja-JP" dirty="0" err="1"/>
              <a:t>masih</a:t>
            </a:r>
            <a:r>
              <a:rPr lang="en-US" altLang="ja-JP" dirty="0"/>
              <a:t> </a:t>
            </a:r>
            <a:r>
              <a:rPr lang="en-US" altLang="ja-JP" dirty="0" err="1"/>
              <a:t>kesulitana</a:t>
            </a:r>
            <a:r>
              <a:rPr lang="en-US" altLang="ja-JP" dirty="0"/>
              <a:t> </a:t>
            </a:r>
            <a:r>
              <a:rPr lang="en-US" altLang="ja-JP" dirty="0" err="1"/>
              <a:t>dalam</a:t>
            </a:r>
            <a:r>
              <a:rPr lang="en-US" altLang="ja-JP" dirty="0"/>
              <a:t> </a:t>
            </a:r>
            <a:r>
              <a:rPr lang="en-US" altLang="ja-JP" dirty="0" err="1"/>
              <a:t>hal</a:t>
            </a:r>
            <a:r>
              <a:rPr lang="en-US" altLang="ja-JP" dirty="0"/>
              <a:t> </a:t>
            </a:r>
            <a:r>
              <a:rPr lang="en-US" altLang="ja-JP" dirty="0" err="1"/>
              <a:t>informasi</a:t>
            </a:r>
            <a:r>
              <a:rPr lang="en-US" altLang="ja-JP" dirty="0"/>
              <a:t> dan </a:t>
            </a:r>
            <a:r>
              <a:rPr lang="en-US" altLang="ja-JP" dirty="0" err="1"/>
              <a:t>registrasi</a:t>
            </a:r>
            <a:r>
              <a:rPr lang="en-US" altLang="ja-JP" dirty="0"/>
              <a:t> </a:t>
            </a:r>
            <a:r>
              <a:rPr lang="en-US" altLang="ja-JP" dirty="0" err="1"/>
              <a:t>saat</a:t>
            </a:r>
            <a:r>
              <a:rPr lang="en-US" altLang="ja-JP" dirty="0"/>
              <a:t> </a:t>
            </a:r>
            <a:r>
              <a:rPr lang="en-US" altLang="ja-JP" dirty="0" err="1"/>
              <a:t>berwisata</a:t>
            </a:r>
            <a:r>
              <a:rPr lang="en-US" altLang="ja-JP" dirty="0"/>
              <a:t>, </a:t>
            </a:r>
            <a:r>
              <a:rPr lang="en-US" altLang="ja-JP" dirty="0" err="1"/>
              <a:t>hal</a:t>
            </a:r>
            <a:r>
              <a:rPr lang="en-US" altLang="ja-JP" dirty="0"/>
              <a:t> </a:t>
            </a:r>
            <a:r>
              <a:rPr lang="en-US" altLang="ja-JP" dirty="0" err="1"/>
              <a:t>inilah</a:t>
            </a:r>
            <a:r>
              <a:rPr lang="en-US" altLang="ja-JP" dirty="0"/>
              <a:t> yang </a:t>
            </a:r>
            <a:r>
              <a:rPr lang="en-US" altLang="ja-JP" dirty="0" err="1"/>
              <a:t>menjadi</a:t>
            </a:r>
            <a:r>
              <a:rPr lang="en-US" altLang="ja-JP" dirty="0"/>
              <a:t> </a:t>
            </a:r>
            <a:r>
              <a:rPr lang="en-US" altLang="ja-JP" dirty="0" err="1"/>
              <a:t>masalah</a:t>
            </a:r>
            <a:r>
              <a:rPr lang="en-US" altLang="ja-JP" dirty="0"/>
              <a:t> </a:t>
            </a:r>
            <a:r>
              <a:rPr lang="en-US" altLang="ja-JP" dirty="0" err="1"/>
              <a:t>penting</a:t>
            </a:r>
            <a:r>
              <a:rPr lang="en-US" altLang="ja-JP" dirty="0"/>
              <a:t> </a:t>
            </a:r>
            <a:r>
              <a:rPr lang="en-US" altLang="ja-JP" dirty="0" err="1"/>
              <a:t>dari</a:t>
            </a:r>
            <a:r>
              <a:rPr lang="en-US" altLang="ja-JP" dirty="0"/>
              <a:t> </a:t>
            </a:r>
            <a:r>
              <a:rPr lang="en-US" altLang="ja-JP" dirty="0" err="1"/>
              <a:t>sisi</a:t>
            </a:r>
            <a:r>
              <a:rPr lang="en-US" altLang="ja-JP" dirty="0"/>
              <a:t> </a:t>
            </a:r>
            <a:r>
              <a:rPr lang="en-US" altLang="ja-JP" dirty="0" err="1"/>
              <a:t>kenyamanan</a:t>
            </a:r>
            <a:r>
              <a:rPr lang="en-US" altLang="ja-JP" dirty="0"/>
              <a:t> </a:t>
            </a:r>
            <a:r>
              <a:rPr lang="en-US" altLang="ja-JP" dirty="0" err="1"/>
              <a:t>pengunjung</a:t>
            </a:r>
            <a:r>
              <a:rPr lang="en-US" altLang="ja-JP" dirty="0"/>
              <a:t>, </a:t>
            </a:r>
            <a:r>
              <a:rPr lang="en-US" altLang="ja-JP" dirty="0" err="1"/>
              <a:t>Kendala</a:t>
            </a:r>
            <a:r>
              <a:rPr lang="en-US" altLang="ja-JP" dirty="0"/>
              <a:t> lain yang </a:t>
            </a:r>
            <a:r>
              <a:rPr lang="en-US" altLang="ja-JP" dirty="0" err="1"/>
              <a:t>menghadang</a:t>
            </a:r>
            <a:r>
              <a:rPr lang="en-US" altLang="ja-JP" dirty="0"/>
              <a:t> </a:t>
            </a:r>
            <a:r>
              <a:rPr lang="en-US" altLang="ja-JP" dirty="0" err="1"/>
              <a:t>adalah</a:t>
            </a:r>
            <a:r>
              <a:rPr lang="en-US" altLang="ja-JP" dirty="0"/>
              <a:t> </a:t>
            </a:r>
            <a:r>
              <a:rPr lang="en-US" altLang="ja-JP" dirty="0" err="1"/>
              <a:t>minimnya</a:t>
            </a:r>
            <a:r>
              <a:rPr lang="en-US" altLang="ja-JP" dirty="0"/>
              <a:t> </a:t>
            </a:r>
            <a:r>
              <a:rPr lang="en-US" altLang="ja-JP" dirty="0" err="1"/>
              <a:t>informasi</a:t>
            </a:r>
            <a:r>
              <a:rPr lang="en-US" altLang="ja-JP" dirty="0"/>
              <a:t> </a:t>
            </a:r>
            <a:r>
              <a:rPr lang="en-US" altLang="ja-JP" dirty="0" err="1"/>
              <a:t>pariwisata</a:t>
            </a:r>
            <a:r>
              <a:rPr lang="en-US" altLang="ja-JP" dirty="0"/>
              <a:t> yang </a:t>
            </a:r>
            <a:r>
              <a:rPr lang="en-US" altLang="ja-JP" dirty="0" err="1"/>
              <a:t>dapat</a:t>
            </a:r>
            <a:r>
              <a:rPr lang="en-US" altLang="ja-JP" dirty="0"/>
              <a:t> </a:t>
            </a:r>
            <a:r>
              <a:rPr lang="en-US" altLang="ja-JP" dirty="0" err="1"/>
              <a:t>diakses</a:t>
            </a:r>
            <a:r>
              <a:rPr lang="en-US" altLang="ja-JP" dirty="0"/>
              <a:t> </a:t>
            </a:r>
            <a:r>
              <a:rPr lang="en-US" altLang="ja-JP" dirty="0" err="1"/>
              <a:t>secara</a:t>
            </a:r>
            <a:r>
              <a:rPr lang="en-US" altLang="ja-JP" dirty="0"/>
              <a:t> </a:t>
            </a:r>
            <a:r>
              <a:rPr lang="en-US" altLang="ja-JP" dirty="0" err="1"/>
              <a:t>luas</a:t>
            </a:r>
            <a:r>
              <a:rPr lang="en-US" altLang="ja-JP" dirty="0"/>
              <a:t> </a:t>
            </a:r>
            <a:r>
              <a:rPr lang="en-US" altLang="ja-JP" dirty="0" err="1"/>
              <a:t>untuk</a:t>
            </a:r>
            <a:r>
              <a:rPr lang="en-US" altLang="ja-JP" dirty="0"/>
              <a:t> </a:t>
            </a:r>
            <a:r>
              <a:rPr lang="en-US" altLang="ja-JP" dirty="0" err="1"/>
              <a:t>itu</a:t>
            </a:r>
            <a:r>
              <a:rPr lang="en-US" altLang="ja-JP" dirty="0"/>
              <a:t> </a:t>
            </a:r>
            <a:r>
              <a:rPr lang="en-US" altLang="ja-JP" dirty="0" err="1"/>
              <a:t>diperlukan</a:t>
            </a:r>
            <a:r>
              <a:rPr lang="en-US" altLang="ja-JP" dirty="0"/>
              <a:t> </a:t>
            </a:r>
            <a:r>
              <a:rPr lang="en-US" altLang="ja-JP" dirty="0" err="1"/>
              <a:t>prasarana</a:t>
            </a:r>
            <a:r>
              <a:rPr lang="en-US" altLang="ja-JP" dirty="0"/>
              <a:t> dan juga </a:t>
            </a:r>
            <a:r>
              <a:rPr lang="en-US" altLang="ja-JP" dirty="0" err="1"/>
              <a:t>sistem</a:t>
            </a:r>
            <a:r>
              <a:rPr lang="en-US" altLang="ja-JP" dirty="0"/>
              <a:t> yang </a:t>
            </a:r>
            <a:r>
              <a:rPr lang="en-US" altLang="ja-JP" dirty="0" err="1"/>
              <a:t>dapat</a:t>
            </a:r>
            <a:r>
              <a:rPr lang="en-US" altLang="ja-JP" dirty="0"/>
              <a:t> </a:t>
            </a:r>
            <a:r>
              <a:rPr lang="en-US" altLang="ja-JP" dirty="0" err="1"/>
              <a:t>digunakan</a:t>
            </a:r>
            <a:r>
              <a:rPr lang="en-US" altLang="ja-JP" dirty="0"/>
              <a:t> </a:t>
            </a:r>
            <a:r>
              <a:rPr lang="en-US" altLang="ja-JP" dirty="0" err="1"/>
              <a:t>untuk</a:t>
            </a:r>
            <a:r>
              <a:rPr lang="en-US" altLang="ja-JP" dirty="0"/>
              <a:t> </a:t>
            </a:r>
            <a:r>
              <a:rPr lang="en-US" altLang="ja-JP" dirty="0" err="1"/>
              <a:t>melakukan</a:t>
            </a:r>
            <a:r>
              <a:rPr lang="en-US" altLang="ja-JP" dirty="0"/>
              <a:t> </a:t>
            </a:r>
            <a:r>
              <a:rPr lang="en-US" altLang="ja-JP" dirty="0" err="1"/>
              <a:t>promosi</a:t>
            </a:r>
            <a:r>
              <a:rPr lang="en-US" altLang="ja-JP" dirty="0"/>
              <a:t> </a:t>
            </a:r>
            <a:r>
              <a:rPr lang="en-US" altLang="ja-JP" dirty="0" err="1"/>
              <a:t>dengan</a:t>
            </a:r>
            <a:r>
              <a:rPr lang="en-US" altLang="ja-JP" dirty="0"/>
              <a:t> </a:t>
            </a:r>
            <a:r>
              <a:rPr lang="en-US" altLang="ja-JP" dirty="0" err="1"/>
              <a:t>efektif</a:t>
            </a:r>
            <a:r>
              <a:rPr lang="en-US" altLang="ja-JP" dirty="0"/>
              <a:t> </a:t>
            </a:r>
            <a:r>
              <a:rPr lang="en-US" altLang="ja-JP" dirty="0" err="1"/>
              <a:t>serta</a:t>
            </a:r>
            <a:r>
              <a:rPr lang="en-US" altLang="ja-JP" dirty="0"/>
              <a:t> </a:t>
            </a:r>
            <a:r>
              <a:rPr lang="en-US" altLang="ja-JP" dirty="0" err="1"/>
              <a:t>dapat</a:t>
            </a:r>
            <a:r>
              <a:rPr lang="en-US" altLang="ja-JP" dirty="0"/>
              <a:t> </a:t>
            </a:r>
            <a:r>
              <a:rPr lang="en-US" altLang="ja-JP" dirty="0" err="1"/>
              <a:t>digunakan</a:t>
            </a:r>
            <a:r>
              <a:rPr lang="en-US" altLang="ja-JP" dirty="0"/>
              <a:t> </a:t>
            </a:r>
            <a:r>
              <a:rPr lang="en-US" altLang="ja-JP" dirty="0" err="1"/>
              <a:t>sebagai</a:t>
            </a:r>
            <a:r>
              <a:rPr lang="en-US" altLang="ja-JP" dirty="0"/>
              <a:t> </a:t>
            </a:r>
            <a:r>
              <a:rPr lang="en-US" altLang="ja-JP" dirty="0" err="1"/>
              <a:t>panduan</a:t>
            </a:r>
            <a:r>
              <a:rPr lang="en-US" altLang="ja-JP" dirty="0"/>
              <a:t> </a:t>
            </a:r>
            <a:r>
              <a:rPr lang="en-US" altLang="ja-JP" dirty="0" err="1"/>
              <a:t>bagi</a:t>
            </a:r>
            <a:r>
              <a:rPr lang="en-US" altLang="ja-JP" dirty="0"/>
              <a:t> </a:t>
            </a:r>
            <a:r>
              <a:rPr lang="en-US" altLang="ja-JP" dirty="0" err="1"/>
              <a:t>wisatawan</a:t>
            </a:r>
            <a:r>
              <a:rPr lang="en-US" altLang="ja-JP" dirty="0"/>
              <a:t> yang </a:t>
            </a:r>
            <a:r>
              <a:rPr lang="en-US" altLang="ja-JP" dirty="0" err="1"/>
              <a:t>ingin</a:t>
            </a:r>
            <a:r>
              <a:rPr lang="en-US" altLang="ja-JP" dirty="0"/>
              <a:t> </a:t>
            </a:r>
            <a:r>
              <a:rPr lang="en-US" altLang="ja-JP" dirty="0" err="1"/>
              <a:t>berkunjung</a:t>
            </a:r>
            <a:r>
              <a:rPr lang="en-US" altLang="ja-JP" dirty="0"/>
              <a:t> </a:t>
            </a:r>
            <a:r>
              <a:rPr lang="en-US" altLang="ja-JP" dirty="0" err="1"/>
              <a:t>ke</a:t>
            </a:r>
            <a:r>
              <a:rPr lang="en-US" altLang="ja-JP" dirty="0"/>
              <a:t> </a:t>
            </a:r>
            <a:r>
              <a:rPr lang="en-US" altLang="ja-JP" dirty="0" err="1"/>
              <a:t>indonesia</a:t>
            </a:r>
            <a:r>
              <a:rPr lang="en-US" altLang="ja-JP" dirty="0"/>
              <a:t>.</a:t>
            </a:r>
          </a:p>
          <a:p>
            <a:pPr algn="just"/>
            <a:r>
              <a:rPr lang="en-US" altLang="ja-JP" dirty="0" err="1"/>
              <a:t>Berfokus</a:t>
            </a:r>
            <a:r>
              <a:rPr lang="en-US" altLang="ja-JP" dirty="0"/>
              <a:t> pada </a:t>
            </a:r>
            <a:r>
              <a:rPr lang="en-US" altLang="ja-JP" dirty="0" err="1"/>
              <a:t>permasalahan</a:t>
            </a:r>
            <a:r>
              <a:rPr lang="en-US" altLang="ja-JP" dirty="0"/>
              <a:t> </a:t>
            </a:r>
            <a:r>
              <a:rPr lang="en-US" altLang="ja-JP" dirty="0" err="1"/>
              <a:t>diatas</a:t>
            </a:r>
            <a:r>
              <a:rPr lang="en-US" altLang="ja-JP" dirty="0"/>
              <a:t>, </a:t>
            </a:r>
            <a:r>
              <a:rPr lang="en-US" altLang="ja-JP" dirty="0" err="1"/>
              <a:t>maka</a:t>
            </a:r>
            <a:r>
              <a:rPr lang="en-US" altLang="ja-JP" dirty="0"/>
              <a:t> </a:t>
            </a:r>
            <a:r>
              <a:rPr lang="en-US" altLang="ja-JP" dirty="0" err="1"/>
              <a:t>penulis</a:t>
            </a:r>
            <a:r>
              <a:rPr lang="en-US" altLang="ja-JP" dirty="0"/>
              <a:t> </a:t>
            </a:r>
            <a:r>
              <a:rPr lang="en-US" altLang="ja-JP" dirty="0" err="1"/>
              <a:t>membuat</a:t>
            </a:r>
            <a:r>
              <a:rPr lang="en-US" altLang="ja-JP" dirty="0"/>
              <a:t> </a:t>
            </a:r>
            <a:r>
              <a:rPr lang="en-US" altLang="ja-JP" dirty="0" err="1"/>
              <a:t>sebuah</a:t>
            </a:r>
            <a:r>
              <a:rPr lang="en-US" altLang="ja-JP" dirty="0"/>
              <a:t> </a:t>
            </a:r>
            <a:r>
              <a:rPr lang="en-US" altLang="ja-JP" dirty="0" err="1"/>
              <a:t>solusi</a:t>
            </a:r>
            <a:r>
              <a:rPr lang="en-US" altLang="ja-JP" dirty="0"/>
              <a:t> </a:t>
            </a:r>
            <a:r>
              <a:rPr lang="en-US" altLang="ja-JP" dirty="0" err="1"/>
              <a:t>dengan</a:t>
            </a:r>
            <a:r>
              <a:rPr lang="en-US" altLang="ja-JP" dirty="0"/>
              <a:t> </a:t>
            </a:r>
            <a:r>
              <a:rPr lang="en-US" altLang="ja-JP" dirty="0" err="1"/>
              <a:t>melakukan</a:t>
            </a:r>
            <a:r>
              <a:rPr lang="en-US" altLang="ja-JP" dirty="0"/>
              <a:t> </a:t>
            </a:r>
            <a:r>
              <a:rPr lang="en-US" altLang="ja-JP" dirty="0" err="1"/>
              <a:t>pengembangan</a:t>
            </a:r>
            <a:r>
              <a:rPr lang="en-US" altLang="ja-JP" dirty="0"/>
              <a:t> pada website yang mana </a:t>
            </a:r>
            <a:r>
              <a:rPr lang="en-US" altLang="ja-JP" dirty="0" err="1"/>
              <a:t>nantinya</a:t>
            </a:r>
            <a:r>
              <a:rPr lang="en-US" altLang="ja-JP" dirty="0"/>
              <a:t> </a:t>
            </a:r>
            <a:r>
              <a:rPr lang="en-US" altLang="ja-JP" dirty="0" err="1"/>
              <a:t>dari</a:t>
            </a:r>
            <a:r>
              <a:rPr lang="en-US" altLang="ja-JP" dirty="0"/>
              <a:t> </a:t>
            </a:r>
            <a:r>
              <a:rPr lang="en-US" altLang="ja-JP" dirty="0" err="1"/>
              <a:t>sisi</a:t>
            </a:r>
            <a:r>
              <a:rPr lang="en-US" altLang="ja-JP" dirty="0"/>
              <a:t> visual </a:t>
            </a:r>
            <a:r>
              <a:rPr lang="en-US" altLang="ja-JP" dirty="0" err="1"/>
              <a:t>dengan</a:t>
            </a:r>
            <a:r>
              <a:rPr lang="en-US" altLang="ja-JP" dirty="0"/>
              <a:t> </a:t>
            </a:r>
            <a:r>
              <a:rPr lang="en-US" altLang="ja-JP" dirty="0" err="1"/>
              <a:t>membuat</a:t>
            </a:r>
            <a:r>
              <a:rPr lang="en-US" altLang="ja-JP" dirty="0"/>
              <a:t> </a:t>
            </a:r>
            <a:r>
              <a:rPr lang="en-US" altLang="ja-JP" dirty="0" err="1"/>
              <a:t>tampilan</a:t>
            </a:r>
            <a:r>
              <a:rPr lang="en-US" altLang="ja-JP" dirty="0"/>
              <a:t> yang </a:t>
            </a:r>
            <a:r>
              <a:rPr lang="en-US" altLang="ja-JP" dirty="0" err="1"/>
              <a:t>lebih</a:t>
            </a:r>
            <a:r>
              <a:rPr lang="en-US" altLang="ja-JP" dirty="0"/>
              <a:t> responsive dan </a:t>
            </a:r>
            <a:r>
              <a:rPr lang="en-US" altLang="ja-JP" dirty="0" err="1"/>
              <a:t>menarik</a:t>
            </a:r>
            <a:r>
              <a:rPr lang="en-US" altLang="ja-JP" dirty="0"/>
              <a:t> </a:t>
            </a:r>
            <a:r>
              <a:rPr lang="en-US" altLang="ja-JP" dirty="0" err="1"/>
              <a:t>ketika</a:t>
            </a:r>
            <a:r>
              <a:rPr lang="en-US" altLang="ja-JP" dirty="0"/>
              <a:t> di </a:t>
            </a:r>
            <a:r>
              <a:rPr lang="en-US" altLang="ja-JP" dirty="0" err="1"/>
              <a:t>akses</a:t>
            </a:r>
            <a:r>
              <a:rPr lang="en-US" altLang="ja-JP" dirty="0"/>
              <a:t> </a:t>
            </a:r>
            <a:r>
              <a:rPr lang="en-US" altLang="ja-JP" dirty="0" err="1"/>
              <a:t>sesuai</a:t>
            </a:r>
            <a:r>
              <a:rPr lang="en-US" altLang="ja-JP" dirty="0"/>
              <a:t> </a:t>
            </a:r>
            <a:r>
              <a:rPr lang="en-US" altLang="ja-JP" dirty="0" err="1"/>
              <a:t>dengan</a:t>
            </a:r>
            <a:r>
              <a:rPr lang="en-US" altLang="ja-JP" dirty="0"/>
              <a:t> </a:t>
            </a:r>
            <a:r>
              <a:rPr lang="en-US" altLang="ja-JP" dirty="0" err="1"/>
              <a:t>aspek</a:t>
            </a:r>
            <a:r>
              <a:rPr lang="en-US" altLang="ja-JP" dirty="0"/>
              <a:t> </a:t>
            </a:r>
            <a:r>
              <a:rPr lang="en-US" altLang="ja-JP" dirty="0" err="1"/>
              <a:t>aspek</a:t>
            </a:r>
            <a:r>
              <a:rPr lang="en-US" altLang="ja-JP" dirty="0"/>
              <a:t> user interface. Dan juga </a:t>
            </a:r>
            <a:r>
              <a:rPr lang="en-US" altLang="ja-JP" dirty="0" err="1"/>
              <a:t>untuk</a:t>
            </a:r>
            <a:r>
              <a:rPr lang="en-US" altLang="ja-JP" dirty="0"/>
              <a:t> </a:t>
            </a:r>
            <a:r>
              <a:rPr lang="en-US" altLang="ja-JP" dirty="0" err="1"/>
              <a:t>mempermudah</a:t>
            </a:r>
            <a:r>
              <a:rPr lang="en-US" altLang="ja-JP" dirty="0"/>
              <a:t> </a:t>
            </a:r>
            <a:r>
              <a:rPr lang="en-US" altLang="ja-JP" dirty="0" err="1"/>
              <a:t>pengguna</a:t>
            </a:r>
            <a:r>
              <a:rPr lang="en-US" altLang="ja-JP" dirty="0"/>
              <a:t> </a:t>
            </a:r>
            <a:r>
              <a:rPr lang="en-US" altLang="ja-JP" dirty="0" err="1"/>
              <a:t>dalam</a:t>
            </a:r>
            <a:r>
              <a:rPr lang="en-US" altLang="ja-JP" dirty="0"/>
              <a:t> </a:t>
            </a:r>
            <a:r>
              <a:rPr lang="en-US" altLang="ja-JP" dirty="0" err="1"/>
              <a:t>memahami</a:t>
            </a:r>
            <a:r>
              <a:rPr lang="en-US" altLang="ja-JP" dirty="0"/>
              <a:t> dan </a:t>
            </a:r>
            <a:r>
              <a:rPr lang="en-US" altLang="ja-JP" dirty="0" err="1"/>
              <a:t>memberikan</a:t>
            </a:r>
            <a:r>
              <a:rPr lang="en-US" altLang="ja-JP" dirty="0"/>
              <a:t> </a:t>
            </a:r>
            <a:r>
              <a:rPr lang="en-US" altLang="ja-JP" dirty="0" err="1"/>
              <a:t>kemudahan</a:t>
            </a:r>
            <a:r>
              <a:rPr lang="en-US" altLang="ja-JP" dirty="0"/>
              <a:t> </a:t>
            </a:r>
            <a:r>
              <a:rPr lang="en-US" altLang="ja-JP" dirty="0" err="1"/>
              <a:t>serta</a:t>
            </a:r>
            <a:r>
              <a:rPr lang="en-US" altLang="ja-JP" dirty="0"/>
              <a:t> </a:t>
            </a:r>
            <a:r>
              <a:rPr lang="en-US" altLang="ja-JP" dirty="0" err="1"/>
              <a:t>kenyamanan</a:t>
            </a:r>
            <a:r>
              <a:rPr lang="en-US" altLang="ja-JP" dirty="0"/>
              <a:t> </a:t>
            </a:r>
            <a:r>
              <a:rPr lang="en-US" altLang="ja-JP" dirty="0" err="1"/>
              <a:t>dalam</a:t>
            </a:r>
            <a:r>
              <a:rPr lang="en-US" altLang="ja-JP" dirty="0"/>
              <a:t> </a:t>
            </a:r>
            <a:r>
              <a:rPr lang="en-US" altLang="ja-JP" dirty="0" err="1"/>
              <a:t>mengakses</a:t>
            </a:r>
            <a:r>
              <a:rPr lang="en-US" altLang="ja-JP" dirty="0"/>
              <a:t> website </a:t>
            </a:r>
            <a:r>
              <a:rPr lang="en-US" altLang="ja-JP" dirty="0" err="1"/>
              <a:t>ini</a:t>
            </a:r>
            <a:r>
              <a:rPr lang="en-US" altLang="ja-JP" dirty="0"/>
              <a:t>, </a:t>
            </a:r>
            <a:r>
              <a:rPr lang="en-US" altLang="ja-JP" dirty="0" err="1"/>
              <a:t>sesuai</a:t>
            </a:r>
            <a:r>
              <a:rPr lang="en-US" altLang="ja-JP" dirty="0"/>
              <a:t> </a:t>
            </a:r>
            <a:r>
              <a:rPr lang="en-US" altLang="ja-JP" dirty="0" err="1"/>
              <a:t>dengan</a:t>
            </a:r>
            <a:r>
              <a:rPr lang="en-US" altLang="ja-JP" dirty="0"/>
              <a:t> </a:t>
            </a:r>
            <a:r>
              <a:rPr lang="en-US" altLang="ja-JP" dirty="0" err="1"/>
              <a:t>aspek</a:t>
            </a:r>
            <a:r>
              <a:rPr lang="en-US" altLang="ja-JP" dirty="0"/>
              <a:t> </a:t>
            </a:r>
            <a:r>
              <a:rPr lang="en-US" altLang="ja-JP" dirty="0" err="1"/>
              <a:t>aspek</a:t>
            </a:r>
            <a:r>
              <a:rPr lang="en-US" altLang="ja-JP" dirty="0"/>
              <a:t> user experience.</a:t>
            </a:r>
            <a:endParaRPr kumimoji="1" lang="ja-JP" altLang="en-US" dirty="0"/>
          </a:p>
        </p:txBody>
      </p:sp>
      <p:sp>
        <p:nvSpPr>
          <p:cNvPr id="5" name="Slide Number Placeholder 3">
            <a:extLst>
              <a:ext uri="{FF2B5EF4-FFF2-40B4-BE49-F238E27FC236}">
                <a16:creationId xmlns:a16="http://schemas.microsoft.com/office/drawing/2014/main" id="{5426FA28-CCBA-45E1-86EF-51C52AF37E3A}"/>
              </a:ext>
            </a:extLst>
          </p:cNvPr>
          <p:cNvSpPr txBox="1">
            <a:spLocks/>
          </p:cNvSpPr>
          <p:nvPr/>
        </p:nvSpPr>
        <p:spPr>
          <a:xfrm>
            <a:off x="17183433" y="9448028"/>
            <a:ext cx="1080120" cy="547688"/>
          </a:xfrm>
          <a:prstGeom prst="rect">
            <a:avLst/>
          </a:prstGeom>
        </p:spPr>
        <p:txBody>
          <a:bodyPr vert="horz" lIns="163275" tIns="81638" rIns="163275" bIns="81638" rtlCol="0" anchor="ctr"/>
          <a:lstStyle>
            <a:defPPr>
              <a:defRPr lang="ja-JP"/>
            </a:defPPr>
            <a:lvl1pPr marL="0" algn="ctr" defTabSz="1632753" rtl="0" eaLnBrk="1" latinLnBrk="0" hangingPunct="1">
              <a:defRPr kumimoji="1" sz="2800" kern="1200">
                <a:solidFill>
                  <a:schemeClr val="bg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a:lstStyle>
          <a:p>
            <a:r>
              <a:rPr lang="en-US" altLang="ja-JP" dirty="0"/>
              <a:t>3</a:t>
            </a:r>
            <a:endParaRPr lang="ja-JP" altLang="en-US" dirty="0"/>
          </a:p>
        </p:txBody>
      </p:sp>
    </p:spTree>
    <p:extLst>
      <p:ext uri="{BB962C8B-B14F-4D97-AF65-F5344CB8AC3E}">
        <p14:creationId xmlns:p14="http://schemas.microsoft.com/office/powerpoint/2010/main" val="3836028086"/>
      </p:ext>
    </p:extLst>
  </p:cSld>
  <p:clrMapOvr>
    <a:masterClrMapping/>
  </p:clrMapOvr>
  <mc:AlternateContent xmlns:mc="http://schemas.openxmlformats.org/markup-compatibility/2006" xmlns:p14="http://schemas.microsoft.com/office/powerpoint/2010/main">
    <mc:Choice Requires="p14">
      <p:transition spd="slow" p14:dur="1400" advTm="4697">
        <p14:ripple/>
      </p:transition>
    </mc:Choice>
    <mc:Fallback xmlns="">
      <p:transition spd="slow" advTm="4697">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a:t>User interface</a:t>
            </a:r>
            <a:endParaRPr kumimoji="1" lang="ja-JP" altLang="en-US" dirty="0"/>
          </a:p>
        </p:txBody>
      </p:sp>
      <p:sp>
        <p:nvSpPr>
          <p:cNvPr id="11" name="テキスト プレースホルダー 10"/>
          <p:cNvSpPr>
            <a:spLocks noGrp="1"/>
          </p:cNvSpPr>
          <p:nvPr>
            <p:ph type="body" sz="quarter" idx="15"/>
          </p:nvPr>
        </p:nvSpPr>
        <p:spPr/>
        <p:txBody>
          <a:bodyPr/>
          <a:lstStyle/>
          <a:p>
            <a:r>
              <a:rPr lang="en-US" altLang="ja-JP" dirty="0"/>
              <a:t>User interface (UI)</a:t>
            </a:r>
            <a:endParaRPr lang="ja-JP" altLang="en-US" dirty="0"/>
          </a:p>
        </p:txBody>
      </p:sp>
      <p:sp>
        <p:nvSpPr>
          <p:cNvPr id="10" name="テキスト プレースホルダー 9"/>
          <p:cNvSpPr>
            <a:spLocks noGrp="1"/>
          </p:cNvSpPr>
          <p:nvPr>
            <p:ph type="body" sz="quarter" idx="14"/>
          </p:nvPr>
        </p:nvSpPr>
        <p:spPr>
          <a:xfrm>
            <a:off x="2709065" y="4451977"/>
            <a:ext cx="13938025" cy="4662525"/>
          </a:xfrm>
        </p:spPr>
        <p:txBody>
          <a:bodyPr>
            <a:noAutofit/>
          </a:bodyPr>
          <a:lstStyle/>
          <a:p>
            <a:pPr algn="just">
              <a:lnSpc>
                <a:spcPct val="150000"/>
              </a:lnSpc>
            </a:pPr>
            <a:r>
              <a:rPr lang="en-US" altLang="ja-JP" dirty="0"/>
              <a:t>ISO </a:t>
            </a:r>
            <a:r>
              <a:rPr lang="en-US" altLang="ja-JP" dirty="0" err="1"/>
              <a:t>menetapkan</a:t>
            </a:r>
            <a:r>
              <a:rPr lang="en-US" altLang="ja-JP" dirty="0"/>
              <a:t> </a:t>
            </a:r>
            <a:r>
              <a:rPr lang="en-US" altLang="ja-JP" dirty="0" err="1"/>
              <a:t>standar</a:t>
            </a:r>
            <a:r>
              <a:rPr lang="en-US" altLang="ja-JP" dirty="0"/>
              <a:t> </a:t>
            </a:r>
            <a:r>
              <a:rPr lang="en-US" altLang="ja-JP" dirty="0" err="1"/>
              <a:t>definisi</a:t>
            </a:r>
            <a:r>
              <a:rPr lang="en-US" altLang="ja-JP" dirty="0"/>
              <a:t> </a:t>
            </a:r>
            <a:r>
              <a:rPr lang="en-US" altLang="ja-JP" dirty="0" err="1"/>
              <a:t>untuk</a:t>
            </a:r>
            <a:r>
              <a:rPr lang="en-US" altLang="ja-JP" dirty="0"/>
              <a:t> user interface (UI) </a:t>
            </a:r>
            <a:r>
              <a:rPr lang="en-US" altLang="ja-JP" dirty="0" err="1"/>
              <a:t>yaitu</a:t>
            </a:r>
            <a:r>
              <a:rPr lang="en-US" altLang="ja-JP" dirty="0"/>
              <a:t> </a:t>
            </a:r>
            <a:r>
              <a:rPr lang="en-US" altLang="ja-JP" dirty="0" err="1"/>
              <a:t>semua</a:t>
            </a:r>
            <a:r>
              <a:rPr lang="en-US" altLang="ja-JP" dirty="0"/>
              <a:t> </a:t>
            </a:r>
            <a:r>
              <a:rPr lang="en-US" altLang="ja-JP" dirty="0" err="1"/>
              <a:t>komponen</a:t>
            </a:r>
            <a:r>
              <a:rPr lang="en-US" altLang="ja-JP" dirty="0"/>
              <a:t> </a:t>
            </a:r>
            <a:r>
              <a:rPr lang="en-US" altLang="ja-JP" dirty="0" err="1"/>
              <a:t>sistem</a:t>
            </a:r>
            <a:r>
              <a:rPr lang="en-US" altLang="ja-JP" dirty="0"/>
              <a:t> </a:t>
            </a:r>
            <a:r>
              <a:rPr lang="en-US" altLang="ja-JP" dirty="0" err="1"/>
              <a:t>interaktif</a:t>
            </a:r>
            <a:r>
              <a:rPr lang="en-US" altLang="ja-JP" dirty="0"/>
              <a:t> (software </a:t>
            </a:r>
            <a:r>
              <a:rPr lang="en-US" altLang="ja-JP" dirty="0" err="1"/>
              <a:t>amaupun</a:t>
            </a:r>
            <a:r>
              <a:rPr lang="en-US" altLang="ja-JP" dirty="0"/>
              <a:t> hardware) yang </a:t>
            </a:r>
            <a:r>
              <a:rPr lang="en-US" altLang="ja-JP" dirty="0" err="1"/>
              <a:t>meyediakan</a:t>
            </a:r>
            <a:r>
              <a:rPr lang="en-US" altLang="ja-JP" dirty="0"/>
              <a:t> </a:t>
            </a:r>
            <a:r>
              <a:rPr lang="en-US" altLang="ja-JP" dirty="0" err="1"/>
              <a:t>informasi</a:t>
            </a:r>
            <a:r>
              <a:rPr lang="en-US" altLang="ja-JP" dirty="0"/>
              <a:t> </a:t>
            </a:r>
            <a:r>
              <a:rPr lang="en-US" altLang="ja-JP" dirty="0" err="1"/>
              <a:t>dan</a:t>
            </a:r>
            <a:r>
              <a:rPr lang="en-US" altLang="ja-JP" dirty="0"/>
              <a:t> </a:t>
            </a:r>
            <a:r>
              <a:rPr lang="en-US" altLang="ja-JP" dirty="0" err="1"/>
              <a:t>kontrol</a:t>
            </a:r>
            <a:r>
              <a:rPr lang="en-US" altLang="ja-JP" dirty="0"/>
              <a:t> </a:t>
            </a:r>
            <a:r>
              <a:rPr lang="en-US" altLang="ja-JP" dirty="0" err="1"/>
              <a:t>kepada</a:t>
            </a:r>
            <a:r>
              <a:rPr lang="en-US" altLang="ja-JP" dirty="0"/>
              <a:t> </a:t>
            </a:r>
            <a:r>
              <a:rPr lang="en-US" altLang="ja-JP" dirty="0" err="1"/>
              <a:t>pengguna</a:t>
            </a:r>
            <a:r>
              <a:rPr lang="en-US" altLang="ja-JP" dirty="0"/>
              <a:t> </a:t>
            </a:r>
            <a:r>
              <a:rPr lang="en-US" altLang="ja-JP" dirty="0" err="1"/>
              <a:t>untuk</a:t>
            </a:r>
            <a:r>
              <a:rPr lang="en-US" altLang="ja-JP" dirty="0"/>
              <a:t> </a:t>
            </a:r>
            <a:r>
              <a:rPr lang="en-US" altLang="ja-JP" dirty="0" err="1"/>
              <a:t>menyelesaikan</a:t>
            </a:r>
            <a:r>
              <a:rPr lang="en-US" altLang="ja-JP" dirty="0"/>
              <a:t> </a:t>
            </a:r>
            <a:r>
              <a:rPr lang="en-US" altLang="ja-JP" dirty="0" err="1"/>
              <a:t>tugas</a:t>
            </a:r>
            <a:r>
              <a:rPr lang="en-US" altLang="ja-JP" dirty="0"/>
              <a:t> </a:t>
            </a:r>
            <a:r>
              <a:rPr lang="en-US" altLang="ja-JP" dirty="0" err="1"/>
              <a:t>tertentu</a:t>
            </a:r>
            <a:r>
              <a:rPr lang="en-US" altLang="ja-JP" dirty="0"/>
              <a:t> </a:t>
            </a:r>
            <a:r>
              <a:rPr lang="en-US" altLang="ja-JP" dirty="0" err="1"/>
              <a:t>dengan</a:t>
            </a:r>
            <a:r>
              <a:rPr lang="en-US" altLang="ja-JP" dirty="0"/>
              <a:t> </a:t>
            </a:r>
            <a:r>
              <a:rPr lang="en-US" altLang="ja-JP" dirty="0" err="1"/>
              <a:t>sistem</a:t>
            </a:r>
            <a:r>
              <a:rPr lang="en-US" altLang="ja-JP" dirty="0"/>
              <a:t> </a:t>
            </a:r>
            <a:r>
              <a:rPr lang="en-US" altLang="ja-JP" dirty="0" err="1"/>
              <a:t>interaktif</a:t>
            </a:r>
            <a:r>
              <a:rPr lang="en-US" altLang="ja-JP" dirty="0"/>
              <a:t>. </a:t>
            </a:r>
            <a:r>
              <a:rPr lang="en-US" altLang="ja-JP" dirty="0" err="1"/>
              <a:t>Beberapa</a:t>
            </a:r>
            <a:r>
              <a:rPr lang="en-US" altLang="ja-JP" dirty="0"/>
              <a:t> </a:t>
            </a:r>
            <a:r>
              <a:rPr lang="en-US" altLang="ja-JP" dirty="0" err="1"/>
              <a:t>elemen</a:t>
            </a:r>
            <a:r>
              <a:rPr lang="en-US" altLang="ja-JP" dirty="0"/>
              <a:t> yang </a:t>
            </a:r>
            <a:r>
              <a:rPr lang="en-US" altLang="ja-JP" dirty="0" err="1"/>
              <a:t>termasuk</a:t>
            </a:r>
            <a:r>
              <a:rPr lang="en-US" altLang="ja-JP" dirty="0"/>
              <a:t> </a:t>
            </a:r>
            <a:r>
              <a:rPr lang="en-US" altLang="ja-JP" dirty="0" err="1"/>
              <a:t>dalam</a:t>
            </a:r>
            <a:r>
              <a:rPr lang="en-US" altLang="ja-JP" dirty="0"/>
              <a:t> UI </a:t>
            </a:r>
            <a:r>
              <a:rPr lang="en-US" altLang="ja-JP" dirty="0" err="1"/>
              <a:t>adalah</a:t>
            </a:r>
            <a:r>
              <a:rPr lang="en-US" altLang="ja-JP" dirty="0"/>
              <a:t> window, icon, menu, pointer.</a:t>
            </a:r>
          </a:p>
          <a:p>
            <a:pPr algn="just">
              <a:lnSpc>
                <a:spcPct val="150000"/>
              </a:lnSpc>
            </a:pPr>
            <a:r>
              <a:rPr lang="en-US" altLang="ja-JP" dirty="0" err="1"/>
              <a:t>Selain</a:t>
            </a:r>
            <a:r>
              <a:rPr lang="en-US" altLang="ja-JP" dirty="0"/>
              <a:t> </a:t>
            </a:r>
            <a:r>
              <a:rPr lang="en-US" altLang="ja-JP" dirty="0" err="1"/>
              <a:t>aspek</a:t>
            </a:r>
            <a:r>
              <a:rPr lang="en-US" altLang="ja-JP" dirty="0"/>
              <a:t> </a:t>
            </a:r>
            <a:r>
              <a:rPr lang="en-US" altLang="ja-JP" dirty="0" err="1"/>
              <a:t>estetika</a:t>
            </a:r>
            <a:r>
              <a:rPr lang="en-US" altLang="ja-JP" dirty="0"/>
              <a:t> yang </a:t>
            </a:r>
            <a:r>
              <a:rPr lang="en-US" altLang="ja-JP" dirty="0" err="1"/>
              <a:t>tampak</a:t>
            </a:r>
            <a:r>
              <a:rPr lang="en-US" altLang="ja-JP" dirty="0"/>
              <a:t> </a:t>
            </a:r>
            <a:r>
              <a:rPr lang="en-US" altLang="ja-JP" dirty="0" err="1"/>
              <a:t>secara</a:t>
            </a:r>
            <a:r>
              <a:rPr lang="en-US" altLang="ja-JP" dirty="0"/>
              <a:t> visual, </a:t>
            </a:r>
            <a:r>
              <a:rPr lang="en-US" altLang="ja-JP" dirty="0" err="1"/>
              <a:t>desain</a:t>
            </a:r>
            <a:r>
              <a:rPr lang="en-US" altLang="ja-JP" dirty="0"/>
              <a:t> user interface </a:t>
            </a:r>
            <a:r>
              <a:rPr lang="en-US" altLang="ja-JP" dirty="0" err="1"/>
              <a:t>harus</a:t>
            </a:r>
            <a:r>
              <a:rPr lang="en-US" altLang="ja-JP" dirty="0"/>
              <a:t> </a:t>
            </a:r>
            <a:r>
              <a:rPr lang="en-US" altLang="ja-JP" dirty="0" err="1"/>
              <a:t>dapat</a:t>
            </a:r>
            <a:r>
              <a:rPr lang="en-US" altLang="ja-JP" dirty="0"/>
              <a:t> </a:t>
            </a:r>
            <a:r>
              <a:rPr lang="en-US" altLang="ja-JP" dirty="0" err="1"/>
              <a:t>menyampaikan</a:t>
            </a:r>
            <a:r>
              <a:rPr lang="en-US" altLang="ja-JP" dirty="0"/>
              <a:t> </a:t>
            </a:r>
            <a:r>
              <a:rPr lang="en-US" altLang="ja-JP" dirty="0" err="1"/>
              <a:t>fungsinya</a:t>
            </a:r>
            <a:r>
              <a:rPr lang="en-US" altLang="ja-JP" dirty="0"/>
              <a:t>. </a:t>
            </a:r>
            <a:r>
              <a:rPr lang="en-US" altLang="ja-JP" dirty="0" err="1"/>
              <a:t>Menurut</a:t>
            </a:r>
            <a:r>
              <a:rPr lang="en-US" altLang="ja-JP" dirty="0"/>
              <a:t> </a:t>
            </a:r>
            <a:r>
              <a:rPr lang="en-US" altLang="ja-JP" dirty="0" err="1"/>
              <a:t>studi</a:t>
            </a:r>
            <a:r>
              <a:rPr lang="en-US" altLang="ja-JP" dirty="0"/>
              <a:t> Nielsen, usability </a:t>
            </a:r>
            <a:r>
              <a:rPr lang="en-US" altLang="ja-JP" dirty="0" err="1"/>
              <a:t>adalah</a:t>
            </a:r>
            <a:r>
              <a:rPr lang="en-US" altLang="ja-JP" dirty="0"/>
              <a:t> </a:t>
            </a:r>
            <a:r>
              <a:rPr lang="en-US" altLang="ja-JP" dirty="0" err="1"/>
              <a:t>tujuan</a:t>
            </a:r>
            <a:r>
              <a:rPr lang="en-US" altLang="ja-JP" dirty="0"/>
              <a:t> </a:t>
            </a:r>
            <a:r>
              <a:rPr lang="en-US" altLang="ja-JP" dirty="0" err="1"/>
              <a:t>akhir</a:t>
            </a:r>
            <a:r>
              <a:rPr lang="en-US" altLang="ja-JP" dirty="0"/>
              <a:t> </a:t>
            </a:r>
            <a:r>
              <a:rPr lang="en-US" altLang="ja-JP" dirty="0" err="1"/>
              <a:t>dari</a:t>
            </a:r>
            <a:r>
              <a:rPr lang="en-US" altLang="ja-JP" dirty="0"/>
              <a:t> </a:t>
            </a:r>
            <a:r>
              <a:rPr lang="en-US" altLang="ja-JP" dirty="0" err="1"/>
              <a:t>desain</a:t>
            </a:r>
            <a:r>
              <a:rPr lang="en-US" altLang="ja-JP" dirty="0"/>
              <a:t> user interface. </a:t>
            </a:r>
            <a:r>
              <a:rPr lang="en-US" altLang="ja-JP" dirty="0" err="1"/>
              <a:t>Komponen</a:t>
            </a:r>
            <a:r>
              <a:rPr lang="en-US" altLang="ja-JP" dirty="0"/>
              <a:t> yang </a:t>
            </a:r>
            <a:r>
              <a:rPr lang="en-US" altLang="ja-JP" dirty="0" err="1"/>
              <a:t>menentukan</a:t>
            </a:r>
            <a:r>
              <a:rPr lang="en-US" altLang="ja-JP" dirty="0"/>
              <a:t> usability </a:t>
            </a:r>
            <a:r>
              <a:rPr lang="en-US" altLang="ja-JP" dirty="0" err="1"/>
              <a:t>sebuah</a:t>
            </a:r>
            <a:r>
              <a:rPr lang="en-US" altLang="ja-JP" dirty="0"/>
              <a:t> </a:t>
            </a:r>
            <a:r>
              <a:rPr lang="en-US" altLang="ja-JP" dirty="0" err="1"/>
              <a:t>desain</a:t>
            </a:r>
            <a:r>
              <a:rPr lang="en-US" altLang="ja-JP" dirty="0"/>
              <a:t> </a:t>
            </a:r>
            <a:r>
              <a:rPr lang="en-US" altLang="ja-JP" dirty="0" err="1"/>
              <a:t>adalah</a:t>
            </a:r>
            <a:r>
              <a:rPr lang="en-US" altLang="ja-JP" dirty="0"/>
              <a:t> </a:t>
            </a:r>
            <a:r>
              <a:rPr lang="en-US" altLang="ja-JP" dirty="0" err="1"/>
              <a:t>kemudahan</a:t>
            </a:r>
            <a:r>
              <a:rPr lang="en-US" altLang="ja-JP" dirty="0"/>
              <a:t> </a:t>
            </a:r>
            <a:r>
              <a:rPr lang="en-US" altLang="ja-JP" dirty="0" err="1"/>
              <a:t>untuk</a:t>
            </a:r>
            <a:r>
              <a:rPr lang="en-US" altLang="ja-JP" dirty="0"/>
              <a:t> </a:t>
            </a:r>
            <a:r>
              <a:rPr lang="en-US" altLang="ja-JP" dirty="0" err="1"/>
              <a:t>dipelajari</a:t>
            </a:r>
            <a:r>
              <a:rPr lang="en-US" altLang="ja-JP" dirty="0"/>
              <a:t>, </a:t>
            </a:r>
            <a:r>
              <a:rPr lang="en-US" altLang="ja-JP" dirty="0" err="1"/>
              <a:t>efisiensi</a:t>
            </a:r>
            <a:r>
              <a:rPr lang="en-US" altLang="ja-JP" dirty="0"/>
              <a:t>, </a:t>
            </a:r>
            <a:r>
              <a:rPr lang="en-US" altLang="ja-JP" dirty="0" err="1"/>
              <a:t>ingatan</a:t>
            </a:r>
            <a:r>
              <a:rPr lang="en-US" altLang="ja-JP" dirty="0"/>
              <a:t> </a:t>
            </a:r>
            <a:r>
              <a:rPr lang="en-US" altLang="ja-JP" dirty="0" err="1"/>
              <a:t>pengguna</a:t>
            </a:r>
            <a:r>
              <a:rPr lang="en-US" altLang="ja-JP" dirty="0"/>
              <a:t> </a:t>
            </a:r>
            <a:r>
              <a:rPr lang="en-US" altLang="ja-JP" dirty="0" err="1"/>
              <a:t>terkait</a:t>
            </a:r>
            <a:r>
              <a:rPr lang="en-US" altLang="ja-JP" dirty="0"/>
              <a:t> </a:t>
            </a:r>
            <a:r>
              <a:rPr lang="en-US" altLang="ja-JP" dirty="0" err="1"/>
              <a:t>fungsi</a:t>
            </a:r>
            <a:r>
              <a:rPr lang="en-US" altLang="ja-JP" dirty="0"/>
              <a:t> </a:t>
            </a:r>
            <a:r>
              <a:rPr lang="en-US" altLang="ja-JP" dirty="0" err="1"/>
              <a:t>aplikasi</a:t>
            </a:r>
            <a:r>
              <a:rPr lang="en-US" altLang="ja-JP" dirty="0"/>
              <a:t> </a:t>
            </a:r>
            <a:r>
              <a:rPr lang="en-US" altLang="ja-JP" dirty="0" err="1"/>
              <a:t>setelah</a:t>
            </a:r>
            <a:r>
              <a:rPr lang="en-US" altLang="ja-JP" dirty="0"/>
              <a:t> </a:t>
            </a:r>
            <a:r>
              <a:rPr lang="en-US" altLang="ja-JP" dirty="0" err="1"/>
              <a:t>beberapa</a:t>
            </a:r>
            <a:r>
              <a:rPr lang="en-US" altLang="ja-JP" dirty="0"/>
              <a:t> kali </a:t>
            </a:r>
            <a:r>
              <a:rPr lang="en-US" altLang="ja-JP" dirty="0" err="1"/>
              <a:t>menggunakan</a:t>
            </a:r>
            <a:r>
              <a:rPr lang="en-US" altLang="ja-JP" dirty="0"/>
              <a:t>, </a:t>
            </a:r>
            <a:r>
              <a:rPr lang="en-US" altLang="ja-JP" dirty="0" err="1"/>
              <a:t>kesalahan</a:t>
            </a:r>
            <a:r>
              <a:rPr lang="en-US" altLang="ja-JP" dirty="0"/>
              <a:t> yang </a:t>
            </a:r>
            <a:r>
              <a:rPr lang="en-US" altLang="ja-JP" dirty="0" err="1"/>
              <a:t>dilakukan</a:t>
            </a:r>
            <a:r>
              <a:rPr lang="en-US" altLang="ja-JP" dirty="0"/>
              <a:t> </a:t>
            </a:r>
            <a:r>
              <a:rPr lang="en-US" altLang="ja-JP" dirty="0" err="1"/>
              <a:t>pengguna</a:t>
            </a:r>
            <a:r>
              <a:rPr lang="en-US" altLang="ja-JP" dirty="0"/>
              <a:t>, </a:t>
            </a:r>
            <a:r>
              <a:rPr lang="en-US" altLang="ja-JP" dirty="0" err="1"/>
              <a:t>dan</a:t>
            </a:r>
            <a:r>
              <a:rPr lang="en-US" altLang="ja-JP" dirty="0"/>
              <a:t> </a:t>
            </a:r>
            <a:r>
              <a:rPr lang="en-US" altLang="ja-JP" dirty="0" err="1"/>
              <a:t>kepuasan</a:t>
            </a:r>
            <a:r>
              <a:rPr lang="en-US" altLang="ja-JP" dirty="0"/>
              <a:t> </a:t>
            </a:r>
            <a:r>
              <a:rPr lang="en-US" altLang="ja-JP" dirty="0" err="1"/>
              <a:t>pengguna</a:t>
            </a:r>
            <a:r>
              <a:rPr lang="en-US" altLang="ja-JP" dirty="0"/>
              <a:t>.</a:t>
            </a:r>
          </a:p>
        </p:txBody>
      </p:sp>
      <p:sp>
        <p:nvSpPr>
          <p:cNvPr id="5" name="Text Placeholder 9">
            <a:extLst>
              <a:ext uri="{FF2B5EF4-FFF2-40B4-BE49-F238E27FC236}">
                <a16:creationId xmlns:a16="http://schemas.microsoft.com/office/drawing/2014/main" id="{EA44691C-ADE6-488A-B09D-0FFA06DE10A5}"/>
              </a:ext>
            </a:extLst>
          </p:cNvPr>
          <p:cNvSpPr>
            <a:spLocks noGrp="1"/>
          </p:cNvSpPr>
          <p:nvPr>
            <p:ph type="body" sz="quarter" idx="4294967295"/>
          </p:nvPr>
        </p:nvSpPr>
        <p:spPr>
          <a:xfrm>
            <a:off x="17395371" y="9351781"/>
            <a:ext cx="587829" cy="720080"/>
          </a:xfrm>
          <a:prstGeom prst="rect">
            <a:avLst/>
          </a:prstGeom>
        </p:spPr>
        <p:txBody>
          <a:bodyPr/>
          <a:lstStyle/>
          <a:p>
            <a:pPr algn="ctr"/>
            <a:r>
              <a:rPr lang="en-US" sz="2800" dirty="0">
                <a:solidFill>
                  <a:schemeClr val="bg1"/>
                </a:solidFill>
              </a:rPr>
              <a:t>4</a:t>
            </a:r>
          </a:p>
        </p:txBody>
      </p:sp>
    </p:spTree>
    <p:extLst>
      <p:ext uri="{BB962C8B-B14F-4D97-AF65-F5344CB8AC3E}">
        <p14:creationId xmlns:p14="http://schemas.microsoft.com/office/powerpoint/2010/main" val="1041173034"/>
      </p:ext>
    </p:extLst>
  </p:cSld>
  <p:clrMapOvr>
    <a:masterClrMapping/>
  </p:clrMapOvr>
  <mc:AlternateContent xmlns:mc="http://schemas.openxmlformats.org/markup-compatibility/2006" xmlns:p14="http://schemas.microsoft.com/office/powerpoint/2010/main">
    <mc:Choice Requires="p14">
      <p:transition spd="slow" p14:dur="1400" advTm="4697">
        <p14:ripple/>
      </p:transition>
    </mc:Choice>
    <mc:Fallback xmlns="">
      <p:transition spd="slow" advTm="469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a:t>Digital marketplace</a:t>
            </a:r>
            <a:endParaRPr kumimoji="1" lang="ja-JP" altLang="en-US" dirty="0"/>
          </a:p>
        </p:txBody>
      </p:sp>
      <p:sp>
        <p:nvSpPr>
          <p:cNvPr id="11" name="テキスト プレースホルダー 10"/>
          <p:cNvSpPr>
            <a:spLocks noGrp="1"/>
          </p:cNvSpPr>
          <p:nvPr>
            <p:ph type="body" sz="quarter" idx="15"/>
          </p:nvPr>
        </p:nvSpPr>
        <p:spPr/>
        <p:txBody>
          <a:bodyPr/>
          <a:lstStyle/>
          <a:p>
            <a:r>
              <a:rPr lang="en-US" altLang="ja-JP" dirty="0"/>
              <a:t>Digital marketplace</a:t>
            </a:r>
            <a:endParaRPr lang="ja-JP" altLang="en-US" dirty="0"/>
          </a:p>
        </p:txBody>
      </p:sp>
      <p:sp>
        <p:nvSpPr>
          <p:cNvPr id="10" name="テキスト プレースホルダー 9"/>
          <p:cNvSpPr>
            <a:spLocks noGrp="1"/>
          </p:cNvSpPr>
          <p:nvPr>
            <p:ph type="body" sz="quarter" idx="14"/>
          </p:nvPr>
        </p:nvSpPr>
        <p:spPr>
          <a:xfrm>
            <a:off x="2709065" y="4451977"/>
            <a:ext cx="13938025" cy="4662525"/>
          </a:xfrm>
        </p:spPr>
        <p:txBody>
          <a:bodyPr>
            <a:noAutofit/>
          </a:bodyPr>
          <a:lstStyle/>
          <a:p>
            <a:pPr>
              <a:lnSpc>
                <a:spcPct val="150000"/>
              </a:lnSpc>
            </a:pPr>
            <a:r>
              <a:rPr lang="en-US" dirty="0" err="1"/>
              <a:t>Sebagai</a:t>
            </a:r>
            <a:r>
              <a:rPr lang="en-US" dirty="0"/>
              <a:t> </a:t>
            </a:r>
            <a:r>
              <a:rPr lang="en-US" dirty="0" err="1"/>
              <a:t>pengembangan</a:t>
            </a:r>
            <a:r>
              <a:rPr lang="en-US" dirty="0"/>
              <a:t> </a:t>
            </a:r>
            <a:r>
              <a:rPr lang="en-US" dirty="0" err="1"/>
              <a:t>dari</a:t>
            </a:r>
            <a:r>
              <a:rPr lang="en-US" dirty="0"/>
              <a:t> e-commerce, </a:t>
            </a:r>
            <a:r>
              <a:rPr lang="en-US" dirty="0" err="1"/>
              <a:t>beberapa</a:t>
            </a:r>
            <a:r>
              <a:rPr lang="en-US" dirty="0"/>
              <a:t> </a:t>
            </a:r>
            <a:r>
              <a:rPr lang="en-US" dirty="0" err="1"/>
              <a:t>komponen</a:t>
            </a:r>
            <a:r>
              <a:rPr lang="en-US" dirty="0"/>
              <a:t> </a:t>
            </a:r>
            <a:r>
              <a:rPr lang="en-US" dirty="0" err="1"/>
              <a:t>utama</a:t>
            </a:r>
            <a:r>
              <a:rPr lang="en-US" dirty="0"/>
              <a:t> digital marketplace </a:t>
            </a:r>
            <a:r>
              <a:rPr lang="en-US" dirty="0" err="1"/>
              <a:t>adalah</a:t>
            </a:r>
            <a:r>
              <a:rPr lang="en-US" dirty="0"/>
              <a:t> </a:t>
            </a:r>
            <a:r>
              <a:rPr lang="en-US" dirty="0" err="1"/>
              <a:t>memfasilitasi</a:t>
            </a:r>
            <a:r>
              <a:rPr lang="en-US" dirty="0"/>
              <a:t> </a:t>
            </a:r>
            <a:r>
              <a:rPr lang="en-US" dirty="0" err="1"/>
              <a:t>transaksi</a:t>
            </a:r>
            <a:r>
              <a:rPr lang="en-US" dirty="0"/>
              <a:t> </a:t>
            </a:r>
            <a:r>
              <a:rPr lang="en-US" dirty="0" err="1"/>
              <a:t>antara</a:t>
            </a:r>
            <a:r>
              <a:rPr lang="en-US" dirty="0"/>
              <a:t> </a:t>
            </a:r>
            <a:r>
              <a:rPr lang="en-US" dirty="0" err="1"/>
              <a:t>penjual</a:t>
            </a:r>
            <a:r>
              <a:rPr lang="en-US" dirty="0"/>
              <a:t> </a:t>
            </a:r>
            <a:r>
              <a:rPr lang="en-US" dirty="0" err="1"/>
              <a:t>dan</a:t>
            </a:r>
            <a:r>
              <a:rPr lang="en-US" dirty="0"/>
              <a:t> </a:t>
            </a:r>
            <a:r>
              <a:rPr lang="en-US" dirty="0" err="1"/>
              <a:t>pembeli</a:t>
            </a:r>
            <a:r>
              <a:rPr lang="en-US" dirty="0"/>
              <a:t> </a:t>
            </a:r>
            <a:r>
              <a:rPr lang="en-US" dirty="0" err="1"/>
              <a:t>secara</a:t>
            </a:r>
            <a:r>
              <a:rPr lang="en-US" dirty="0"/>
              <a:t> online, </a:t>
            </a:r>
            <a:r>
              <a:rPr lang="en-US" dirty="0" err="1"/>
              <a:t>membantu</a:t>
            </a:r>
            <a:r>
              <a:rPr lang="en-US" dirty="0"/>
              <a:t> </a:t>
            </a:r>
            <a:r>
              <a:rPr lang="en-US" dirty="0" err="1"/>
              <a:t>mempromosikan</a:t>
            </a:r>
            <a:r>
              <a:rPr lang="en-US" dirty="0"/>
              <a:t> </a:t>
            </a:r>
            <a:r>
              <a:rPr lang="en-US" dirty="0" err="1"/>
              <a:t>barang</a:t>
            </a:r>
            <a:r>
              <a:rPr lang="en-US" dirty="0"/>
              <a:t> </a:t>
            </a:r>
            <a:r>
              <a:rPr lang="en-US" dirty="0" err="1"/>
              <a:t>dari</a:t>
            </a:r>
            <a:r>
              <a:rPr lang="en-US" dirty="0"/>
              <a:t> </a:t>
            </a:r>
            <a:r>
              <a:rPr lang="en-US" dirty="0" err="1"/>
              <a:t>penjual</a:t>
            </a:r>
            <a:r>
              <a:rPr lang="en-US" dirty="0"/>
              <a:t> </a:t>
            </a:r>
            <a:r>
              <a:rPr lang="en-US" dirty="0" err="1"/>
              <a:t>dan</a:t>
            </a:r>
            <a:r>
              <a:rPr lang="en-US" dirty="0"/>
              <a:t> </a:t>
            </a:r>
            <a:r>
              <a:rPr lang="en-US" dirty="0" err="1"/>
              <a:t>menyediakan</a:t>
            </a:r>
            <a:r>
              <a:rPr lang="en-US" dirty="0"/>
              <a:t> </a:t>
            </a:r>
            <a:r>
              <a:rPr lang="en-US" dirty="0" err="1"/>
              <a:t>tempatberjualan</a:t>
            </a:r>
            <a:r>
              <a:rPr lang="en-US" dirty="0"/>
              <a:t>, </a:t>
            </a:r>
            <a:r>
              <a:rPr lang="en-US" dirty="0" err="1"/>
              <a:t>dan</a:t>
            </a:r>
            <a:r>
              <a:rPr lang="en-US" dirty="0"/>
              <a:t> </a:t>
            </a:r>
            <a:r>
              <a:rPr lang="en-US" dirty="0" err="1"/>
              <a:t>pembeli</a:t>
            </a:r>
            <a:r>
              <a:rPr lang="en-US" dirty="0"/>
              <a:t> </a:t>
            </a:r>
            <a:r>
              <a:rPr lang="en-US" dirty="0" err="1"/>
              <a:t>dapat</a:t>
            </a:r>
            <a:r>
              <a:rPr lang="en-US" dirty="0"/>
              <a:t> </a:t>
            </a:r>
            <a:r>
              <a:rPr lang="en-US" dirty="0" err="1"/>
              <a:t>melakukan</a:t>
            </a:r>
            <a:r>
              <a:rPr lang="en-US" dirty="0"/>
              <a:t> </a:t>
            </a:r>
            <a:r>
              <a:rPr lang="en-US" dirty="0" err="1"/>
              <a:t>pembelian</a:t>
            </a:r>
            <a:r>
              <a:rPr lang="en-US" dirty="0"/>
              <a:t> </a:t>
            </a:r>
            <a:r>
              <a:rPr lang="en-US" dirty="0" err="1"/>
              <a:t>langsung</a:t>
            </a:r>
            <a:r>
              <a:rPr lang="en-US" dirty="0"/>
              <a:t> </a:t>
            </a:r>
            <a:r>
              <a:rPr lang="en-US" dirty="0" err="1"/>
              <a:t>saat</a:t>
            </a:r>
            <a:r>
              <a:rPr lang="en-US" dirty="0"/>
              <a:t> </a:t>
            </a:r>
            <a:r>
              <a:rPr lang="en-US" dirty="0" err="1"/>
              <a:t>itu</a:t>
            </a:r>
            <a:r>
              <a:rPr lang="en-US" dirty="0"/>
              <a:t> </a:t>
            </a:r>
            <a:r>
              <a:rPr lang="en-US" dirty="0" err="1"/>
              <a:t>juga</a:t>
            </a:r>
            <a:r>
              <a:rPr lang="en-US" dirty="0"/>
              <a:t> </a:t>
            </a:r>
            <a:r>
              <a:rPr lang="en-US" dirty="0" err="1"/>
              <a:t>dengan</a:t>
            </a:r>
            <a:r>
              <a:rPr lang="en-US" dirty="0"/>
              <a:t> </a:t>
            </a:r>
            <a:r>
              <a:rPr lang="en-US" dirty="0" err="1"/>
              <a:t>menekan</a:t>
            </a:r>
            <a:r>
              <a:rPr lang="en-US" dirty="0"/>
              <a:t> </a:t>
            </a:r>
            <a:r>
              <a:rPr lang="en-US" dirty="0" err="1"/>
              <a:t>tombol</a:t>
            </a:r>
            <a:r>
              <a:rPr lang="en-US" dirty="0"/>
              <a:t> “</a:t>
            </a:r>
            <a:r>
              <a:rPr lang="en-US" dirty="0" err="1"/>
              <a:t>beli</a:t>
            </a:r>
            <a:r>
              <a:rPr lang="en-US" dirty="0"/>
              <a:t>” </a:t>
            </a:r>
            <a:r>
              <a:rPr lang="en-US" dirty="0" err="1"/>
              <a:t>kemudian</a:t>
            </a:r>
            <a:r>
              <a:rPr lang="en-US" dirty="0"/>
              <a:t> </a:t>
            </a:r>
            <a:r>
              <a:rPr lang="en-US" dirty="0" err="1"/>
              <a:t>mentransfer</a:t>
            </a:r>
            <a:r>
              <a:rPr lang="en-US" dirty="0"/>
              <a:t> </a:t>
            </a:r>
            <a:r>
              <a:rPr lang="en-US" dirty="0" err="1"/>
              <a:t>sejumlah</a:t>
            </a:r>
            <a:r>
              <a:rPr lang="en-US" dirty="0"/>
              <a:t> </a:t>
            </a:r>
            <a:r>
              <a:rPr lang="en-US" dirty="0" err="1"/>
              <a:t>uang</a:t>
            </a:r>
            <a:r>
              <a:rPr lang="en-US" dirty="0"/>
              <a:t>. Marketplace </a:t>
            </a:r>
            <a:r>
              <a:rPr lang="en-US" dirty="0" err="1"/>
              <a:t>menjadi</a:t>
            </a:r>
            <a:r>
              <a:rPr lang="en-US" dirty="0"/>
              <a:t> </a:t>
            </a:r>
            <a:r>
              <a:rPr lang="en-US" dirty="0" err="1"/>
              <a:t>sebuah</a:t>
            </a:r>
            <a:r>
              <a:rPr lang="en-US" dirty="0"/>
              <a:t> media yang </a:t>
            </a:r>
            <a:r>
              <a:rPr lang="en-US" dirty="0" err="1"/>
              <a:t>memfasilitasi</a:t>
            </a:r>
            <a:r>
              <a:rPr lang="en-US" dirty="0"/>
              <a:t> </a:t>
            </a:r>
            <a:r>
              <a:rPr lang="en-US" dirty="0" err="1"/>
              <a:t>banyak</a:t>
            </a:r>
            <a:r>
              <a:rPr lang="en-US" dirty="0"/>
              <a:t> </a:t>
            </a:r>
            <a:r>
              <a:rPr lang="en-US" dirty="0" err="1"/>
              <a:t>pedagang</a:t>
            </a:r>
            <a:r>
              <a:rPr lang="en-US" dirty="0"/>
              <a:t> </a:t>
            </a:r>
            <a:r>
              <a:rPr lang="en-US" dirty="0" err="1"/>
              <a:t>untuk</a:t>
            </a:r>
            <a:r>
              <a:rPr lang="en-US" dirty="0"/>
              <a:t> </a:t>
            </a:r>
            <a:r>
              <a:rPr lang="en-US" dirty="0" err="1"/>
              <a:t>berjualan</a:t>
            </a:r>
            <a:r>
              <a:rPr lang="en-US" dirty="0"/>
              <a:t>.</a:t>
            </a:r>
          </a:p>
          <a:p>
            <a:pPr>
              <a:lnSpc>
                <a:spcPct val="150000"/>
              </a:lnSpc>
            </a:pPr>
            <a:r>
              <a:rPr lang="en-US" dirty="0"/>
              <a:t> </a:t>
            </a:r>
          </a:p>
        </p:txBody>
      </p:sp>
      <p:sp>
        <p:nvSpPr>
          <p:cNvPr id="5" name="Text Placeholder 9">
            <a:extLst>
              <a:ext uri="{FF2B5EF4-FFF2-40B4-BE49-F238E27FC236}">
                <a16:creationId xmlns:a16="http://schemas.microsoft.com/office/drawing/2014/main" id="{EA44691C-ADE6-488A-B09D-0FFA06DE10A5}"/>
              </a:ext>
            </a:extLst>
          </p:cNvPr>
          <p:cNvSpPr>
            <a:spLocks noGrp="1"/>
          </p:cNvSpPr>
          <p:nvPr>
            <p:ph type="body" sz="quarter" idx="4294967295"/>
          </p:nvPr>
        </p:nvSpPr>
        <p:spPr>
          <a:xfrm>
            <a:off x="17395371" y="9351781"/>
            <a:ext cx="587829" cy="720080"/>
          </a:xfrm>
          <a:prstGeom prst="rect">
            <a:avLst/>
          </a:prstGeom>
        </p:spPr>
        <p:txBody>
          <a:bodyPr/>
          <a:lstStyle/>
          <a:p>
            <a:pPr algn="ctr"/>
            <a:r>
              <a:rPr lang="en-US" sz="2800" dirty="0">
                <a:solidFill>
                  <a:schemeClr val="bg1"/>
                </a:solidFill>
              </a:rPr>
              <a:t>5</a:t>
            </a:r>
          </a:p>
        </p:txBody>
      </p:sp>
    </p:spTree>
    <p:extLst>
      <p:ext uri="{BB962C8B-B14F-4D97-AF65-F5344CB8AC3E}">
        <p14:creationId xmlns:p14="http://schemas.microsoft.com/office/powerpoint/2010/main" val="1057885680"/>
      </p:ext>
    </p:extLst>
  </p:cSld>
  <p:clrMapOvr>
    <a:masterClrMapping/>
  </p:clrMapOvr>
  <mc:AlternateContent xmlns:mc="http://schemas.openxmlformats.org/markup-compatibility/2006" xmlns:p14="http://schemas.microsoft.com/office/powerpoint/2010/main">
    <mc:Choice Requires="p14">
      <p:transition spd="slow" p14:dur="1400" advTm="4697">
        <p14:ripple/>
      </p:transition>
    </mc:Choice>
    <mc:Fallback xmlns="">
      <p:transition spd="slow" advTm="4697">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err="1"/>
              <a:t>Promosi</a:t>
            </a:r>
            <a:r>
              <a:rPr lang="en-US" altLang="ja-JP" dirty="0"/>
              <a:t> digital</a:t>
            </a:r>
            <a:endParaRPr kumimoji="1" lang="ja-JP" altLang="en-US" dirty="0"/>
          </a:p>
        </p:txBody>
      </p:sp>
      <p:sp>
        <p:nvSpPr>
          <p:cNvPr id="11" name="テキスト プレースホルダー 10"/>
          <p:cNvSpPr>
            <a:spLocks noGrp="1"/>
          </p:cNvSpPr>
          <p:nvPr>
            <p:ph type="body" sz="quarter" idx="15"/>
          </p:nvPr>
        </p:nvSpPr>
        <p:spPr/>
        <p:txBody>
          <a:bodyPr/>
          <a:lstStyle/>
          <a:p>
            <a:r>
              <a:rPr lang="en-US" altLang="ja-JP" dirty="0" err="1"/>
              <a:t>Promosi</a:t>
            </a:r>
            <a:r>
              <a:rPr lang="en-US" altLang="ja-JP" dirty="0"/>
              <a:t> digital</a:t>
            </a:r>
            <a:endParaRPr lang="ja-JP" altLang="en-US" dirty="0"/>
          </a:p>
        </p:txBody>
      </p:sp>
      <p:sp>
        <p:nvSpPr>
          <p:cNvPr id="10" name="テキスト プレースホルダー 9"/>
          <p:cNvSpPr>
            <a:spLocks noGrp="1"/>
          </p:cNvSpPr>
          <p:nvPr>
            <p:ph type="body" sz="quarter" idx="14"/>
          </p:nvPr>
        </p:nvSpPr>
        <p:spPr>
          <a:xfrm>
            <a:off x="2709065" y="4451977"/>
            <a:ext cx="13938025" cy="4662525"/>
          </a:xfrm>
        </p:spPr>
        <p:txBody>
          <a:bodyPr>
            <a:noAutofit/>
          </a:bodyPr>
          <a:lstStyle/>
          <a:p>
            <a:pPr>
              <a:lnSpc>
                <a:spcPct val="150000"/>
              </a:lnSpc>
            </a:pPr>
            <a:r>
              <a:rPr lang="en-US" dirty="0" err="1"/>
              <a:t>Promosi</a:t>
            </a:r>
            <a:r>
              <a:rPr lang="en-US" dirty="0"/>
              <a:t> digital </a:t>
            </a:r>
            <a:r>
              <a:rPr lang="en-US" dirty="0" err="1"/>
              <a:t>adalah</a:t>
            </a:r>
            <a:r>
              <a:rPr lang="en-US" dirty="0"/>
              <a:t> </a:t>
            </a:r>
            <a:r>
              <a:rPr lang="en-US" dirty="0" err="1"/>
              <a:t>bentuk</a:t>
            </a:r>
            <a:r>
              <a:rPr lang="en-US" dirty="0"/>
              <a:t> </a:t>
            </a:r>
            <a:r>
              <a:rPr lang="en-US" dirty="0" err="1"/>
              <a:t>kegiatan</a:t>
            </a:r>
            <a:r>
              <a:rPr lang="en-US" dirty="0"/>
              <a:t> </a:t>
            </a:r>
            <a:r>
              <a:rPr lang="en-US" dirty="0" err="1"/>
              <a:t>promosi</a:t>
            </a:r>
            <a:r>
              <a:rPr lang="en-US" dirty="0"/>
              <a:t> </a:t>
            </a:r>
            <a:r>
              <a:rPr lang="en-US" dirty="0" err="1"/>
              <a:t>dengan</a:t>
            </a:r>
            <a:r>
              <a:rPr lang="en-US" dirty="0"/>
              <a:t> </a:t>
            </a:r>
            <a:r>
              <a:rPr lang="en-US" dirty="0" err="1"/>
              <a:t>menggunakan</a:t>
            </a:r>
            <a:r>
              <a:rPr lang="en-US" dirty="0"/>
              <a:t> media </a:t>
            </a:r>
            <a:r>
              <a:rPr lang="en-US" dirty="0" err="1"/>
              <a:t>interaktif</a:t>
            </a:r>
            <a:r>
              <a:rPr lang="en-US" dirty="0"/>
              <a:t> </a:t>
            </a:r>
            <a:r>
              <a:rPr lang="en-US" dirty="0" err="1"/>
              <a:t>dan</a:t>
            </a:r>
            <a:r>
              <a:rPr lang="en-US" dirty="0"/>
              <a:t> media internet </a:t>
            </a:r>
            <a:r>
              <a:rPr lang="en-US" dirty="0" err="1"/>
              <a:t>untuk</a:t>
            </a:r>
            <a:r>
              <a:rPr lang="en-US" dirty="0"/>
              <a:t> </a:t>
            </a:r>
            <a:r>
              <a:rPr lang="en-US" dirty="0" err="1"/>
              <a:t>menghubungkan</a:t>
            </a:r>
            <a:r>
              <a:rPr lang="en-US" dirty="0"/>
              <a:t> </a:t>
            </a:r>
            <a:r>
              <a:rPr lang="en-US" dirty="0" err="1"/>
              <a:t>penjual</a:t>
            </a:r>
            <a:r>
              <a:rPr lang="en-US" dirty="0"/>
              <a:t> </a:t>
            </a:r>
            <a:r>
              <a:rPr lang="en-US" dirty="0" err="1"/>
              <a:t>dengan</a:t>
            </a:r>
            <a:r>
              <a:rPr lang="en-US" dirty="0"/>
              <a:t> </a:t>
            </a:r>
            <a:r>
              <a:rPr lang="en-US" dirty="0" err="1"/>
              <a:t>pembeli</a:t>
            </a:r>
            <a:r>
              <a:rPr lang="en-US" dirty="0"/>
              <a:t> yang </a:t>
            </a:r>
            <a:r>
              <a:rPr lang="en-US" dirty="0" err="1"/>
              <a:t>sudah</a:t>
            </a:r>
            <a:r>
              <a:rPr lang="en-US" dirty="0"/>
              <a:t> </a:t>
            </a:r>
            <a:r>
              <a:rPr lang="en-US" dirty="0" err="1"/>
              <a:t>teridentifikas</a:t>
            </a:r>
            <a:r>
              <a:rPr lang="en-US" dirty="0"/>
              <a:t>. </a:t>
            </a:r>
            <a:r>
              <a:rPr lang="en-US" dirty="0" err="1"/>
              <a:t>Kelebihannya</a:t>
            </a:r>
            <a:r>
              <a:rPr lang="en-US" dirty="0"/>
              <a:t> </a:t>
            </a:r>
            <a:r>
              <a:rPr lang="en-US" dirty="0" err="1"/>
              <a:t>adalah</a:t>
            </a:r>
            <a:r>
              <a:rPr lang="en-US" dirty="0"/>
              <a:t> </a:t>
            </a:r>
            <a:r>
              <a:rPr lang="en-US" dirty="0" err="1"/>
              <a:t>profil</a:t>
            </a:r>
            <a:r>
              <a:rPr lang="en-US" dirty="0"/>
              <a:t> </a:t>
            </a:r>
            <a:r>
              <a:rPr lang="en-US" dirty="0" err="1"/>
              <a:t>pembeli</a:t>
            </a:r>
            <a:r>
              <a:rPr lang="en-US" dirty="0"/>
              <a:t> yang </a:t>
            </a:r>
            <a:r>
              <a:rPr lang="en-US" dirty="0" err="1"/>
              <a:t>sudah</a:t>
            </a:r>
            <a:r>
              <a:rPr lang="en-US" dirty="0"/>
              <a:t> </a:t>
            </a:r>
            <a:r>
              <a:rPr lang="en-US" dirty="0" err="1"/>
              <a:t>spesifik</a:t>
            </a:r>
            <a:r>
              <a:rPr lang="en-US" dirty="0"/>
              <a:t> </a:t>
            </a:r>
            <a:r>
              <a:rPr lang="en-US" dirty="0" err="1"/>
              <a:t>sehingga</a:t>
            </a:r>
            <a:r>
              <a:rPr lang="en-US" dirty="0"/>
              <a:t> </a:t>
            </a:r>
            <a:r>
              <a:rPr lang="en-US" dirty="0" err="1"/>
              <a:t>dapat</a:t>
            </a:r>
            <a:r>
              <a:rPr lang="en-US" dirty="0"/>
              <a:t> </a:t>
            </a:r>
            <a:r>
              <a:rPr lang="en-US" dirty="0" err="1"/>
              <a:t>mengoptimalkan</a:t>
            </a:r>
            <a:r>
              <a:rPr lang="en-US" dirty="0"/>
              <a:t> </a:t>
            </a:r>
            <a:r>
              <a:rPr lang="en-US" dirty="0" err="1"/>
              <a:t>konten</a:t>
            </a:r>
            <a:r>
              <a:rPr lang="en-US" dirty="0"/>
              <a:t> </a:t>
            </a:r>
            <a:r>
              <a:rPr lang="en-US" dirty="0" err="1"/>
              <a:t>dan</a:t>
            </a:r>
            <a:r>
              <a:rPr lang="en-US" dirty="0"/>
              <a:t> </a:t>
            </a:r>
            <a:r>
              <a:rPr lang="en-US" dirty="0" err="1"/>
              <a:t>desain</a:t>
            </a:r>
            <a:r>
              <a:rPr lang="en-US" dirty="0"/>
              <a:t> </a:t>
            </a:r>
            <a:r>
              <a:rPr lang="en-US" dirty="0" err="1"/>
              <a:t>sesuai</a:t>
            </a:r>
            <a:r>
              <a:rPr lang="en-US" dirty="0"/>
              <a:t> </a:t>
            </a:r>
            <a:r>
              <a:rPr lang="en-US" dirty="0" err="1"/>
              <a:t>dengan</a:t>
            </a:r>
            <a:r>
              <a:rPr lang="en-US" dirty="0"/>
              <a:t> </a:t>
            </a:r>
            <a:r>
              <a:rPr lang="en-US" dirty="0" err="1"/>
              <a:t>karakter</a:t>
            </a:r>
            <a:r>
              <a:rPr lang="en-US" dirty="0"/>
              <a:t> </a:t>
            </a:r>
            <a:r>
              <a:rPr lang="en-US" dirty="0" err="1"/>
              <a:t>pembeli</a:t>
            </a:r>
            <a:r>
              <a:rPr lang="en-US" dirty="0"/>
              <a:t>.</a:t>
            </a:r>
          </a:p>
        </p:txBody>
      </p:sp>
      <p:sp>
        <p:nvSpPr>
          <p:cNvPr id="5" name="Text Placeholder 9">
            <a:extLst>
              <a:ext uri="{FF2B5EF4-FFF2-40B4-BE49-F238E27FC236}">
                <a16:creationId xmlns:a16="http://schemas.microsoft.com/office/drawing/2014/main" id="{EA44691C-ADE6-488A-B09D-0FFA06DE10A5}"/>
              </a:ext>
            </a:extLst>
          </p:cNvPr>
          <p:cNvSpPr>
            <a:spLocks noGrp="1"/>
          </p:cNvSpPr>
          <p:nvPr>
            <p:ph type="body" sz="quarter" idx="4294967295"/>
          </p:nvPr>
        </p:nvSpPr>
        <p:spPr>
          <a:xfrm>
            <a:off x="17395371" y="9351781"/>
            <a:ext cx="587829" cy="720080"/>
          </a:xfrm>
          <a:prstGeom prst="rect">
            <a:avLst/>
          </a:prstGeom>
        </p:spPr>
        <p:txBody>
          <a:bodyPr/>
          <a:lstStyle/>
          <a:p>
            <a:pPr algn="ctr"/>
            <a:r>
              <a:rPr lang="en-US" sz="2800" dirty="0">
                <a:solidFill>
                  <a:schemeClr val="bg1"/>
                </a:solidFill>
              </a:rPr>
              <a:t>6</a:t>
            </a:r>
          </a:p>
        </p:txBody>
      </p:sp>
    </p:spTree>
    <p:extLst>
      <p:ext uri="{BB962C8B-B14F-4D97-AF65-F5344CB8AC3E}">
        <p14:creationId xmlns:p14="http://schemas.microsoft.com/office/powerpoint/2010/main" val="403409750"/>
      </p:ext>
    </p:extLst>
  </p:cSld>
  <p:clrMapOvr>
    <a:masterClrMapping/>
  </p:clrMapOvr>
  <mc:AlternateContent xmlns:mc="http://schemas.openxmlformats.org/markup-compatibility/2006" xmlns:p14="http://schemas.microsoft.com/office/powerpoint/2010/main">
    <mc:Choice Requires="p14">
      <p:transition spd="slow" p14:dur="1400" advTm="4697">
        <p14:ripple/>
      </p:transition>
    </mc:Choice>
    <mc:Fallback xmlns="">
      <p:transition spd="slow" advTm="4697">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err="1"/>
              <a:t>Ukm</a:t>
            </a:r>
            <a:r>
              <a:rPr lang="en-US" altLang="ja-JP" dirty="0"/>
              <a:t> </a:t>
            </a:r>
            <a:r>
              <a:rPr lang="en-US" altLang="ja-JP" dirty="0" err="1"/>
              <a:t>dan</a:t>
            </a:r>
            <a:r>
              <a:rPr lang="en-US" altLang="ja-JP" dirty="0"/>
              <a:t> tour travel</a:t>
            </a:r>
            <a:endParaRPr kumimoji="1" lang="ja-JP" altLang="en-US" dirty="0"/>
          </a:p>
        </p:txBody>
      </p:sp>
      <p:sp>
        <p:nvSpPr>
          <p:cNvPr id="11" name="テキスト プレースホルダー 10"/>
          <p:cNvSpPr>
            <a:spLocks noGrp="1"/>
          </p:cNvSpPr>
          <p:nvPr>
            <p:ph type="body" sz="quarter" idx="15"/>
          </p:nvPr>
        </p:nvSpPr>
        <p:spPr/>
        <p:txBody>
          <a:bodyPr/>
          <a:lstStyle/>
          <a:p>
            <a:r>
              <a:rPr lang="en-US" altLang="ja-JP" dirty="0" err="1"/>
              <a:t>Ukm</a:t>
            </a:r>
            <a:r>
              <a:rPr lang="en-US" altLang="ja-JP" dirty="0"/>
              <a:t> </a:t>
            </a:r>
            <a:r>
              <a:rPr lang="en-US" altLang="ja-JP" dirty="0" err="1"/>
              <a:t>dan</a:t>
            </a:r>
            <a:r>
              <a:rPr lang="en-US" altLang="ja-JP" dirty="0"/>
              <a:t> tour travel</a:t>
            </a:r>
            <a:endParaRPr lang="ja-JP" altLang="en-US" dirty="0"/>
          </a:p>
        </p:txBody>
      </p:sp>
      <p:sp>
        <p:nvSpPr>
          <p:cNvPr id="10" name="テキスト プレースホルダー 9"/>
          <p:cNvSpPr>
            <a:spLocks noGrp="1"/>
          </p:cNvSpPr>
          <p:nvPr>
            <p:ph type="body" sz="quarter" idx="14"/>
          </p:nvPr>
        </p:nvSpPr>
        <p:spPr>
          <a:xfrm>
            <a:off x="2709065" y="4451977"/>
            <a:ext cx="13938025" cy="4662525"/>
          </a:xfrm>
        </p:spPr>
        <p:txBody>
          <a:bodyPr>
            <a:noAutofit/>
          </a:bodyPr>
          <a:lstStyle/>
          <a:p>
            <a:pPr>
              <a:lnSpc>
                <a:spcPct val="150000"/>
              </a:lnSpc>
            </a:pPr>
            <a:r>
              <a:rPr lang="en-US" dirty="0" err="1"/>
              <a:t>Menurut</a:t>
            </a:r>
            <a:r>
              <a:rPr lang="en-US" dirty="0"/>
              <a:t> </a:t>
            </a:r>
            <a:r>
              <a:rPr lang="en-US" dirty="0" err="1"/>
              <a:t>Undang-undang</a:t>
            </a:r>
            <a:r>
              <a:rPr lang="en-US" dirty="0"/>
              <a:t> </a:t>
            </a:r>
            <a:r>
              <a:rPr lang="en-US" dirty="0" err="1"/>
              <a:t>Nomor</a:t>
            </a:r>
            <a:r>
              <a:rPr lang="en-US" dirty="0"/>
              <a:t> 20 </a:t>
            </a:r>
            <a:r>
              <a:rPr lang="en-US" dirty="0" err="1"/>
              <a:t>Pasal</a:t>
            </a:r>
            <a:r>
              <a:rPr lang="en-US" dirty="0"/>
              <a:t> 1 </a:t>
            </a:r>
            <a:r>
              <a:rPr lang="en-US" dirty="0" err="1"/>
              <a:t>Tahun</a:t>
            </a:r>
            <a:r>
              <a:rPr lang="en-US" dirty="0"/>
              <a:t> 2008, UMKM yang </a:t>
            </a:r>
            <a:r>
              <a:rPr lang="en-US" dirty="0" err="1"/>
              <a:t>dimaksud</a:t>
            </a:r>
            <a:r>
              <a:rPr lang="en-US" dirty="0"/>
              <a:t> </a:t>
            </a:r>
            <a:r>
              <a:rPr lang="en-US" dirty="0" err="1"/>
              <a:t>dengan</a:t>
            </a:r>
            <a:r>
              <a:rPr lang="en-US" dirty="0"/>
              <a:t> </a:t>
            </a:r>
            <a:r>
              <a:rPr lang="en-US" dirty="0" err="1"/>
              <a:t>usaha</a:t>
            </a:r>
            <a:r>
              <a:rPr lang="en-US" dirty="0"/>
              <a:t> </a:t>
            </a:r>
            <a:r>
              <a:rPr lang="en-US" dirty="0" err="1"/>
              <a:t>mikro</a:t>
            </a:r>
            <a:r>
              <a:rPr lang="en-US" dirty="0"/>
              <a:t>, </a:t>
            </a:r>
            <a:r>
              <a:rPr lang="en-US" dirty="0" err="1"/>
              <a:t>usaha</a:t>
            </a:r>
            <a:r>
              <a:rPr lang="en-US" dirty="0"/>
              <a:t> </a:t>
            </a:r>
            <a:r>
              <a:rPr lang="en-US" dirty="0" err="1"/>
              <a:t>kecil</a:t>
            </a:r>
            <a:r>
              <a:rPr lang="en-US" dirty="0"/>
              <a:t> </a:t>
            </a:r>
            <a:r>
              <a:rPr lang="en-US" dirty="0" err="1"/>
              <a:t>dan</a:t>
            </a:r>
            <a:r>
              <a:rPr lang="en-US" dirty="0"/>
              <a:t> </a:t>
            </a:r>
            <a:r>
              <a:rPr lang="en-US" dirty="0" err="1"/>
              <a:t>usaha</a:t>
            </a:r>
            <a:r>
              <a:rPr lang="en-US" dirty="0"/>
              <a:t> </a:t>
            </a:r>
            <a:r>
              <a:rPr lang="en-US" dirty="0" err="1"/>
              <a:t>menengah</a:t>
            </a:r>
            <a:r>
              <a:rPr lang="en-US" dirty="0"/>
              <a:t> </a:t>
            </a:r>
            <a:r>
              <a:rPr lang="en-US" dirty="0" err="1"/>
              <a:t>adalah</a:t>
            </a:r>
            <a:r>
              <a:rPr lang="en-US" dirty="0"/>
              <a:t> </a:t>
            </a:r>
            <a:r>
              <a:rPr lang="en-US" dirty="0" err="1"/>
              <a:t>usaha</a:t>
            </a:r>
            <a:r>
              <a:rPr lang="en-US" dirty="0"/>
              <a:t> </a:t>
            </a:r>
            <a:r>
              <a:rPr lang="en-US" dirty="0" err="1"/>
              <a:t>ekonomi</a:t>
            </a:r>
            <a:r>
              <a:rPr lang="en-US" dirty="0"/>
              <a:t> </a:t>
            </a:r>
            <a:r>
              <a:rPr lang="en-US" dirty="0" err="1"/>
              <a:t>produktif</a:t>
            </a:r>
            <a:r>
              <a:rPr lang="en-US" dirty="0"/>
              <a:t> yang </a:t>
            </a:r>
            <a:r>
              <a:rPr lang="en-US" dirty="0" err="1"/>
              <a:t>berdiri</a:t>
            </a:r>
            <a:r>
              <a:rPr lang="en-US" dirty="0"/>
              <a:t> </a:t>
            </a:r>
            <a:r>
              <a:rPr lang="en-US" dirty="0" err="1"/>
              <a:t>sendiri</a:t>
            </a:r>
            <a:r>
              <a:rPr lang="en-US" dirty="0"/>
              <a:t>, yang </a:t>
            </a:r>
            <a:r>
              <a:rPr lang="en-US" dirty="0" err="1"/>
              <a:t>dilakukan</a:t>
            </a:r>
            <a:r>
              <a:rPr lang="en-US" dirty="0"/>
              <a:t> </a:t>
            </a:r>
            <a:r>
              <a:rPr lang="en-US" dirty="0" err="1"/>
              <a:t>oleh</a:t>
            </a:r>
            <a:r>
              <a:rPr lang="en-US" dirty="0"/>
              <a:t> orang </a:t>
            </a:r>
            <a:r>
              <a:rPr lang="en-US" dirty="0" err="1"/>
              <a:t>perorangan</a:t>
            </a:r>
            <a:r>
              <a:rPr lang="en-US" dirty="0"/>
              <a:t> </a:t>
            </a:r>
            <a:r>
              <a:rPr lang="en-US" dirty="0" err="1"/>
              <a:t>atau</a:t>
            </a:r>
            <a:r>
              <a:rPr lang="en-US" dirty="0"/>
              <a:t> </a:t>
            </a:r>
            <a:r>
              <a:rPr lang="en-US" dirty="0" err="1"/>
              <a:t>badan</a:t>
            </a:r>
            <a:r>
              <a:rPr lang="en-US" dirty="0"/>
              <a:t> </a:t>
            </a:r>
            <a:r>
              <a:rPr lang="en-US" dirty="0" err="1"/>
              <a:t>usaha</a:t>
            </a:r>
            <a:r>
              <a:rPr lang="en-US" dirty="0"/>
              <a:t> yang </a:t>
            </a:r>
            <a:r>
              <a:rPr lang="en-US" dirty="0" err="1"/>
              <a:t>bukan</a:t>
            </a:r>
            <a:r>
              <a:rPr lang="en-US" dirty="0"/>
              <a:t> </a:t>
            </a:r>
            <a:r>
              <a:rPr lang="en-US" dirty="0" err="1"/>
              <a:t>merupakan</a:t>
            </a:r>
            <a:r>
              <a:rPr lang="en-US" dirty="0"/>
              <a:t> </a:t>
            </a:r>
            <a:r>
              <a:rPr lang="en-US" dirty="0" err="1"/>
              <a:t>anak</a:t>
            </a:r>
            <a:r>
              <a:rPr lang="en-US" dirty="0"/>
              <a:t> </a:t>
            </a:r>
            <a:r>
              <a:rPr lang="en-US" dirty="0" err="1"/>
              <a:t>perusahaan</a:t>
            </a:r>
            <a:r>
              <a:rPr lang="en-US" dirty="0"/>
              <a:t> </a:t>
            </a:r>
            <a:r>
              <a:rPr lang="en-US" dirty="0" err="1"/>
              <a:t>atau</a:t>
            </a:r>
            <a:r>
              <a:rPr lang="en-US" dirty="0"/>
              <a:t> </a:t>
            </a:r>
            <a:r>
              <a:rPr lang="en-US" dirty="0" err="1"/>
              <a:t>bukan</a:t>
            </a:r>
            <a:r>
              <a:rPr lang="en-US" dirty="0"/>
              <a:t> </a:t>
            </a:r>
            <a:r>
              <a:rPr lang="en-US" dirty="0" err="1"/>
              <a:t>cabang</a:t>
            </a:r>
            <a:r>
              <a:rPr lang="en-US" dirty="0"/>
              <a:t> </a:t>
            </a:r>
            <a:r>
              <a:rPr lang="en-US" dirty="0" err="1"/>
              <a:t>perusahaan</a:t>
            </a:r>
            <a:r>
              <a:rPr lang="en-US" dirty="0"/>
              <a:t> yang </a:t>
            </a:r>
            <a:r>
              <a:rPr lang="en-US" dirty="0" err="1"/>
              <a:t>dimiliki</a:t>
            </a:r>
            <a:r>
              <a:rPr lang="en-US" dirty="0"/>
              <a:t>, </a:t>
            </a:r>
            <a:r>
              <a:rPr lang="en-US" dirty="0" err="1"/>
              <a:t>dikuasai</a:t>
            </a:r>
            <a:r>
              <a:rPr lang="en-US" dirty="0"/>
              <a:t>, </a:t>
            </a:r>
            <a:r>
              <a:rPr lang="en-US" dirty="0" err="1"/>
              <a:t>atau</a:t>
            </a:r>
            <a:r>
              <a:rPr lang="en-US" dirty="0"/>
              <a:t> </a:t>
            </a:r>
            <a:r>
              <a:rPr lang="en-US" dirty="0" err="1"/>
              <a:t>menjadi</a:t>
            </a:r>
            <a:r>
              <a:rPr lang="en-US" dirty="0"/>
              <a:t> </a:t>
            </a:r>
            <a:r>
              <a:rPr lang="en-US" dirty="0" err="1"/>
              <a:t>bagian</a:t>
            </a:r>
            <a:r>
              <a:rPr lang="en-US" dirty="0"/>
              <a:t> </a:t>
            </a:r>
            <a:r>
              <a:rPr lang="en-US" dirty="0" err="1"/>
              <a:t>baik</a:t>
            </a:r>
            <a:r>
              <a:rPr lang="en-US" dirty="0"/>
              <a:t> </a:t>
            </a:r>
            <a:r>
              <a:rPr lang="en-US" dirty="0" err="1"/>
              <a:t>langsung</a:t>
            </a:r>
            <a:r>
              <a:rPr lang="en-US" dirty="0"/>
              <a:t> </a:t>
            </a:r>
            <a:r>
              <a:rPr lang="en-US" dirty="0" err="1"/>
              <a:t>maupun</a:t>
            </a:r>
            <a:r>
              <a:rPr lang="en-US" dirty="0"/>
              <a:t> </a:t>
            </a:r>
            <a:r>
              <a:rPr lang="en-US" dirty="0" err="1"/>
              <a:t>tidak</a:t>
            </a:r>
            <a:r>
              <a:rPr lang="en-US" dirty="0"/>
              <a:t> </a:t>
            </a:r>
            <a:r>
              <a:rPr lang="en-US" dirty="0" err="1"/>
              <a:t>langsung</a:t>
            </a:r>
            <a:r>
              <a:rPr lang="en-US" dirty="0"/>
              <a:t> </a:t>
            </a:r>
            <a:r>
              <a:rPr lang="en-US" dirty="0" err="1"/>
              <a:t>dari</a:t>
            </a:r>
            <a:r>
              <a:rPr lang="en-US" dirty="0"/>
              <a:t> Usaha </a:t>
            </a:r>
            <a:r>
              <a:rPr lang="en-US" dirty="0" err="1"/>
              <a:t>Menengah</a:t>
            </a:r>
            <a:r>
              <a:rPr lang="en-US" dirty="0"/>
              <a:t> </a:t>
            </a:r>
            <a:r>
              <a:rPr lang="en-US" dirty="0" err="1"/>
              <a:t>atau</a:t>
            </a:r>
            <a:r>
              <a:rPr lang="en-US" dirty="0"/>
              <a:t> Usaha </a:t>
            </a:r>
            <a:r>
              <a:rPr lang="en-US" dirty="0" err="1"/>
              <a:t>Besar</a:t>
            </a:r>
            <a:r>
              <a:rPr lang="en-US" dirty="0"/>
              <a:t> yang </a:t>
            </a:r>
            <a:r>
              <a:rPr lang="en-US" dirty="0" err="1"/>
              <a:t>memenuhi</a:t>
            </a:r>
            <a:r>
              <a:rPr lang="en-US" dirty="0"/>
              <a:t> </a:t>
            </a:r>
            <a:r>
              <a:rPr lang="en-US" dirty="0" err="1"/>
              <a:t>kriteria</a:t>
            </a:r>
            <a:r>
              <a:rPr lang="en-US" dirty="0"/>
              <a:t> </a:t>
            </a:r>
            <a:r>
              <a:rPr lang="en-US" dirty="0" err="1"/>
              <a:t>sesuai</a:t>
            </a:r>
            <a:r>
              <a:rPr lang="en-US" dirty="0"/>
              <a:t> </a:t>
            </a:r>
            <a:r>
              <a:rPr lang="en-US" dirty="0" err="1"/>
              <a:t>dengan</a:t>
            </a:r>
            <a:r>
              <a:rPr lang="en-US" dirty="0"/>
              <a:t> </a:t>
            </a:r>
            <a:r>
              <a:rPr lang="en-US" dirty="0" err="1"/>
              <a:t>jenis</a:t>
            </a:r>
            <a:r>
              <a:rPr lang="en-US" dirty="0"/>
              <a:t> </a:t>
            </a:r>
            <a:r>
              <a:rPr lang="en-US" dirty="0" err="1"/>
              <a:t>usahanya</a:t>
            </a:r>
            <a:r>
              <a:rPr lang="en-US" dirty="0"/>
              <a:t> (</a:t>
            </a:r>
            <a:r>
              <a:rPr lang="en-US" dirty="0" err="1"/>
              <a:t>usaha</a:t>
            </a:r>
            <a:r>
              <a:rPr lang="en-US" dirty="0"/>
              <a:t> </a:t>
            </a:r>
            <a:r>
              <a:rPr lang="en-US" dirty="0" err="1"/>
              <a:t>mikro</a:t>
            </a:r>
            <a:r>
              <a:rPr lang="en-US" dirty="0"/>
              <a:t>, </a:t>
            </a:r>
            <a:r>
              <a:rPr lang="en-US" dirty="0" err="1"/>
              <a:t>usaha</a:t>
            </a:r>
            <a:r>
              <a:rPr lang="en-US" dirty="0"/>
              <a:t> </a:t>
            </a:r>
            <a:r>
              <a:rPr lang="en-US" dirty="0" err="1"/>
              <a:t>kecil</a:t>
            </a:r>
            <a:r>
              <a:rPr lang="en-US" dirty="0"/>
              <a:t>, </a:t>
            </a:r>
            <a:r>
              <a:rPr lang="en-US" dirty="0" err="1"/>
              <a:t>atau</a:t>
            </a:r>
            <a:r>
              <a:rPr lang="en-US" dirty="0"/>
              <a:t> </a:t>
            </a:r>
            <a:r>
              <a:rPr lang="en-US" dirty="0" err="1"/>
              <a:t>usaha</a:t>
            </a:r>
            <a:r>
              <a:rPr lang="en-US" dirty="0"/>
              <a:t> </a:t>
            </a:r>
            <a:r>
              <a:rPr lang="en-US" dirty="0" err="1"/>
              <a:t>menengah</a:t>
            </a:r>
            <a:r>
              <a:rPr lang="en-US" dirty="0"/>
              <a:t>).</a:t>
            </a:r>
          </a:p>
        </p:txBody>
      </p:sp>
      <p:sp>
        <p:nvSpPr>
          <p:cNvPr id="5" name="Text Placeholder 9">
            <a:extLst>
              <a:ext uri="{FF2B5EF4-FFF2-40B4-BE49-F238E27FC236}">
                <a16:creationId xmlns:a16="http://schemas.microsoft.com/office/drawing/2014/main" id="{EA44691C-ADE6-488A-B09D-0FFA06DE10A5}"/>
              </a:ext>
            </a:extLst>
          </p:cNvPr>
          <p:cNvSpPr>
            <a:spLocks noGrp="1"/>
          </p:cNvSpPr>
          <p:nvPr>
            <p:ph type="body" sz="quarter" idx="4294967295"/>
          </p:nvPr>
        </p:nvSpPr>
        <p:spPr>
          <a:xfrm>
            <a:off x="17395371" y="9351781"/>
            <a:ext cx="587829" cy="720080"/>
          </a:xfrm>
          <a:prstGeom prst="rect">
            <a:avLst/>
          </a:prstGeom>
        </p:spPr>
        <p:txBody>
          <a:bodyPr/>
          <a:lstStyle/>
          <a:p>
            <a:pPr algn="ctr"/>
            <a:r>
              <a:rPr lang="en-US" sz="2800" dirty="0">
                <a:solidFill>
                  <a:schemeClr val="bg1"/>
                </a:solidFill>
              </a:rPr>
              <a:t>7</a:t>
            </a:r>
          </a:p>
        </p:txBody>
      </p:sp>
    </p:spTree>
    <p:extLst>
      <p:ext uri="{BB962C8B-B14F-4D97-AF65-F5344CB8AC3E}">
        <p14:creationId xmlns:p14="http://schemas.microsoft.com/office/powerpoint/2010/main" val="484104488"/>
      </p:ext>
    </p:extLst>
  </p:cSld>
  <p:clrMapOvr>
    <a:masterClrMapping/>
  </p:clrMapOvr>
  <mc:AlternateContent xmlns:mc="http://schemas.openxmlformats.org/markup-compatibility/2006" xmlns:p14="http://schemas.microsoft.com/office/powerpoint/2010/main">
    <mc:Choice Requires="p14">
      <p:transition spd="slow" p14:dur="1400" advTm="4697">
        <p14:ripple/>
      </p:transition>
    </mc:Choice>
    <mc:Fallback xmlns="">
      <p:transition spd="slow" advTm="4697">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519AFA-D648-40BB-A629-036BC0B70B8B}"/>
              </a:ext>
            </a:extLst>
          </p:cNvPr>
          <p:cNvSpPr>
            <a:spLocks noGrp="1"/>
          </p:cNvSpPr>
          <p:nvPr>
            <p:ph type="sldNum" sz="quarter" idx="11"/>
          </p:nvPr>
        </p:nvSpPr>
        <p:spPr/>
        <p:txBody>
          <a:bodyPr/>
          <a:lstStyle/>
          <a:p>
            <a:fld id="{E6459DFB-86F3-43FA-8567-2EA6E426AE90}" type="slidenum">
              <a:rPr lang="ja-JP" altLang="en-US" smtClean="0"/>
              <a:pPr/>
              <a:t>8</a:t>
            </a:fld>
            <a:endParaRPr lang="ja-JP" altLang="en-US" dirty="0"/>
          </a:p>
        </p:txBody>
      </p:sp>
      <p:sp>
        <p:nvSpPr>
          <p:cNvPr id="5" name="Text Placeholder 4">
            <a:extLst>
              <a:ext uri="{FF2B5EF4-FFF2-40B4-BE49-F238E27FC236}">
                <a16:creationId xmlns:a16="http://schemas.microsoft.com/office/drawing/2014/main" id="{DBF243D1-E711-4F7C-9805-B6254211C64C}"/>
              </a:ext>
            </a:extLst>
          </p:cNvPr>
          <p:cNvSpPr>
            <a:spLocks noGrp="1"/>
          </p:cNvSpPr>
          <p:nvPr>
            <p:ph type="body" sz="quarter" idx="24"/>
          </p:nvPr>
        </p:nvSpPr>
        <p:spPr>
          <a:xfrm>
            <a:off x="671169" y="1076632"/>
            <a:ext cx="7996244" cy="8356156"/>
          </a:xfrm>
        </p:spPr>
        <p:txBody>
          <a:bodyPr/>
          <a:lstStyle/>
          <a:p>
            <a:pPr algn="just"/>
            <a:r>
              <a:rPr lang="en-US" dirty="0" err="1">
                <a:solidFill>
                  <a:schemeClr val="bg1"/>
                </a:solidFill>
              </a:rPr>
              <a:t>Studi</a:t>
            </a:r>
            <a:r>
              <a:rPr lang="en-US" dirty="0">
                <a:solidFill>
                  <a:schemeClr val="bg1"/>
                </a:solidFill>
              </a:rPr>
              <a:t> literature </a:t>
            </a:r>
            <a:r>
              <a:rPr lang="en-US" dirty="0" err="1">
                <a:solidFill>
                  <a:schemeClr val="bg1"/>
                </a:solidFill>
              </a:rPr>
              <a:t>digunakan</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mencari</a:t>
            </a:r>
            <a:r>
              <a:rPr lang="en-US" dirty="0">
                <a:solidFill>
                  <a:schemeClr val="bg1"/>
                </a:solidFill>
              </a:rPr>
              <a:t> </a:t>
            </a:r>
            <a:r>
              <a:rPr lang="en-US" dirty="0" err="1">
                <a:solidFill>
                  <a:schemeClr val="bg1"/>
                </a:solidFill>
              </a:rPr>
              <a:t>pembahasan</a:t>
            </a:r>
            <a:r>
              <a:rPr lang="en-US" dirty="0">
                <a:solidFill>
                  <a:schemeClr val="bg1"/>
                </a:solidFill>
              </a:rPr>
              <a:t> yang </a:t>
            </a:r>
            <a:r>
              <a:rPr lang="en-US" dirty="0" err="1">
                <a:solidFill>
                  <a:schemeClr val="bg1"/>
                </a:solidFill>
              </a:rPr>
              <a:t>berkaitan</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topik</a:t>
            </a:r>
            <a:r>
              <a:rPr lang="en-US" dirty="0">
                <a:solidFill>
                  <a:schemeClr val="bg1"/>
                </a:solidFill>
              </a:rPr>
              <a:t> yang </a:t>
            </a:r>
            <a:r>
              <a:rPr lang="en-US" dirty="0" err="1">
                <a:solidFill>
                  <a:schemeClr val="bg1"/>
                </a:solidFill>
              </a:rPr>
              <a:t>akan</a:t>
            </a:r>
            <a:r>
              <a:rPr lang="en-US" dirty="0">
                <a:solidFill>
                  <a:schemeClr val="bg1"/>
                </a:solidFill>
              </a:rPr>
              <a:t> di </a:t>
            </a:r>
            <a:r>
              <a:rPr lang="en-US" dirty="0" err="1">
                <a:solidFill>
                  <a:schemeClr val="bg1"/>
                </a:solidFill>
              </a:rPr>
              <a:t>angkat</a:t>
            </a:r>
            <a:r>
              <a:rPr lang="en-US" dirty="0">
                <a:solidFill>
                  <a:schemeClr val="bg1"/>
                </a:solidFill>
              </a:rPr>
              <a:t>, </a:t>
            </a:r>
            <a:r>
              <a:rPr lang="en-US" dirty="0" err="1">
                <a:solidFill>
                  <a:schemeClr val="bg1"/>
                </a:solidFill>
              </a:rPr>
              <a:t>refrensi</a:t>
            </a:r>
            <a:r>
              <a:rPr lang="en-US" dirty="0">
                <a:solidFill>
                  <a:schemeClr val="bg1"/>
                </a:solidFill>
              </a:rPr>
              <a:t> yang </a:t>
            </a:r>
            <a:r>
              <a:rPr lang="en-US" dirty="0" err="1">
                <a:solidFill>
                  <a:schemeClr val="bg1"/>
                </a:solidFill>
              </a:rPr>
              <a:t>dipakai</a:t>
            </a:r>
            <a:r>
              <a:rPr lang="en-US" dirty="0">
                <a:solidFill>
                  <a:schemeClr val="bg1"/>
                </a:solidFill>
              </a:rPr>
              <a:t> </a:t>
            </a:r>
            <a:r>
              <a:rPr lang="en-US" dirty="0" err="1">
                <a:solidFill>
                  <a:schemeClr val="bg1"/>
                </a:solidFill>
              </a:rPr>
              <a:t>sebagai</a:t>
            </a:r>
            <a:r>
              <a:rPr lang="en-US" dirty="0">
                <a:solidFill>
                  <a:schemeClr val="bg1"/>
                </a:solidFill>
              </a:rPr>
              <a:t> </a:t>
            </a:r>
            <a:r>
              <a:rPr lang="en-US" dirty="0" err="1">
                <a:solidFill>
                  <a:schemeClr val="bg1"/>
                </a:solidFill>
              </a:rPr>
              <a:t>rujukan</a:t>
            </a:r>
            <a:r>
              <a:rPr lang="en-US" dirty="0">
                <a:solidFill>
                  <a:schemeClr val="bg1"/>
                </a:solidFill>
              </a:rPr>
              <a:t> pada </a:t>
            </a:r>
            <a:r>
              <a:rPr lang="en-US" dirty="0" err="1">
                <a:solidFill>
                  <a:schemeClr val="bg1"/>
                </a:solidFill>
              </a:rPr>
              <a:t>penelitian</a:t>
            </a:r>
            <a:r>
              <a:rPr lang="en-US" dirty="0">
                <a:solidFill>
                  <a:schemeClr val="bg1"/>
                </a:solidFill>
              </a:rPr>
              <a:t> </a:t>
            </a:r>
            <a:r>
              <a:rPr lang="en-US" dirty="0" err="1">
                <a:solidFill>
                  <a:schemeClr val="bg1"/>
                </a:solidFill>
              </a:rPr>
              <a:t>ini</a:t>
            </a:r>
            <a:r>
              <a:rPr lang="en-US" dirty="0">
                <a:solidFill>
                  <a:schemeClr val="bg1"/>
                </a:solidFill>
              </a:rPr>
              <a:t> yang </a:t>
            </a:r>
            <a:r>
              <a:rPr lang="en-US" dirty="0" err="1">
                <a:solidFill>
                  <a:schemeClr val="bg1"/>
                </a:solidFill>
              </a:rPr>
              <a:t>berkaitan</a:t>
            </a:r>
            <a:r>
              <a:rPr lang="en-US" dirty="0">
                <a:solidFill>
                  <a:schemeClr val="bg1"/>
                </a:solidFill>
              </a:rPr>
              <a:t> </a:t>
            </a:r>
            <a:r>
              <a:rPr lang="en-US" dirty="0" err="1">
                <a:solidFill>
                  <a:schemeClr val="bg1"/>
                </a:solidFill>
              </a:rPr>
              <a:t>dengan</a:t>
            </a:r>
            <a:r>
              <a:rPr lang="en-US" dirty="0">
                <a:solidFill>
                  <a:schemeClr val="bg1"/>
                </a:solidFill>
              </a:rPr>
              <a:t> user interface dan user experience.</a:t>
            </a:r>
          </a:p>
          <a:p>
            <a:pPr algn="just"/>
            <a:endParaRPr lang="en-US" dirty="0">
              <a:solidFill>
                <a:schemeClr val="bg1"/>
              </a:solidFill>
            </a:endParaRPr>
          </a:p>
          <a:p>
            <a:pPr algn="just"/>
            <a:r>
              <a:rPr lang="en-US" dirty="0">
                <a:solidFill>
                  <a:schemeClr val="bg1"/>
                </a:solidFill>
              </a:rPr>
              <a:t>Setelah </a:t>
            </a:r>
            <a:r>
              <a:rPr lang="en-US" dirty="0" err="1">
                <a:solidFill>
                  <a:schemeClr val="bg1"/>
                </a:solidFill>
              </a:rPr>
              <a:t>mendapat</a:t>
            </a:r>
            <a:r>
              <a:rPr lang="en-US" dirty="0">
                <a:solidFill>
                  <a:schemeClr val="bg1"/>
                </a:solidFill>
              </a:rPr>
              <a:t> dan </a:t>
            </a:r>
            <a:r>
              <a:rPr lang="en-US" dirty="0" err="1">
                <a:solidFill>
                  <a:schemeClr val="bg1"/>
                </a:solidFill>
              </a:rPr>
              <a:t>memahami</a:t>
            </a:r>
            <a:r>
              <a:rPr lang="en-US" dirty="0">
                <a:solidFill>
                  <a:schemeClr val="bg1"/>
                </a:solidFill>
              </a:rPr>
              <a:t> </a:t>
            </a:r>
            <a:r>
              <a:rPr lang="en-US" dirty="0" err="1">
                <a:solidFill>
                  <a:schemeClr val="bg1"/>
                </a:solidFill>
              </a:rPr>
              <a:t>referensi</a:t>
            </a:r>
            <a:r>
              <a:rPr lang="en-US" dirty="0">
                <a:solidFill>
                  <a:schemeClr val="bg1"/>
                </a:solidFill>
              </a:rPr>
              <a:t> </a:t>
            </a:r>
            <a:r>
              <a:rPr lang="en-US" dirty="0" err="1">
                <a:solidFill>
                  <a:schemeClr val="bg1"/>
                </a:solidFill>
              </a:rPr>
              <a:t>kemudian</a:t>
            </a:r>
            <a:r>
              <a:rPr lang="en-US" dirty="0">
                <a:solidFill>
                  <a:schemeClr val="bg1"/>
                </a:solidFill>
              </a:rPr>
              <a:t> </a:t>
            </a:r>
            <a:r>
              <a:rPr lang="en-US" dirty="0" err="1">
                <a:solidFill>
                  <a:schemeClr val="bg1"/>
                </a:solidFill>
              </a:rPr>
              <a:t>mulai</a:t>
            </a:r>
            <a:r>
              <a:rPr lang="en-US" dirty="0">
                <a:solidFill>
                  <a:schemeClr val="bg1"/>
                </a:solidFill>
              </a:rPr>
              <a:t> </a:t>
            </a:r>
            <a:r>
              <a:rPr lang="en-US" dirty="0" err="1">
                <a:solidFill>
                  <a:schemeClr val="bg1"/>
                </a:solidFill>
              </a:rPr>
              <a:t>dilakukan</a:t>
            </a:r>
            <a:r>
              <a:rPr lang="en-US" dirty="0">
                <a:solidFill>
                  <a:schemeClr val="bg1"/>
                </a:solidFill>
              </a:rPr>
              <a:t> proses </a:t>
            </a:r>
            <a:r>
              <a:rPr lang="en-US" dirty="0" err="1">
                <a:solidFill>
                  <a:schemeClr val="bg1"/>
                </a:solidFill>
              </a:rPr>
              <a:t>pengumpulan</a:t>
            </a:r>
            <a:r>
              <a:rPr lang="en-US" dirty="0">
                <a:solidFill>
                  <a:schemeClr val="bg1"/>
                </a:solidFill>
              </a:rPr>
              <a:t> </a:t>
            </a:r>
            <a:r>
              <a:rPr lang="en-US" dirty="0" err="1">
                <a:solidFill>
                  <a:schemeClr val="bg1"/>
                </a:solidFill>
              </a:rPr>
              <a:t>masalah</a:t>
            </a:r>
            <a:r>
              <a:rPr lang="en-US" dirty="0">
                <a:solidFill>
                  <a:schemeClr val="bg1"/>
                </a:solidFill>
              </a:rPr>
              <a:t> yang </a:t>
            </a:r>
            <a:r>
              <a:rPr lang="en-US" dirty="0" err="1">
                <a:solidFill>
                  <a:schemeClr val="bg1"/>
                </a:solidFill>
              </a:rPr>
              <a:t>dihadapi</a:t>
            </a:r>
            <a:r>
              <a:rPr lang="en-US" dirty="0">
                <a:solidFill>
                  <a:schemeClr val="bg1"/>
                </a:solidFill>
              </a:rPr>
              <a:t> user, </a:t>
            </a:r>
            <a:r>
              <a:rPr lang="en-US" dirty="0" err="1">
                <a:solidFill>
                  <a:schemeClr val="bg1"/>
                </a:solidFill>
              </a:rPr>
              <a:t>mengamati</a:t>
            </a:r>
            <a:r>
              <a:rPr lang="en-US" dirty="0">
                <a:solidFill>
                  <a:schemeClr val="bg1"/>
                </a:solidFill>
              </a:rPr>
              <a:t> </a:t>
            </a:r>
            <a:r>
              <a:rPr lang="en-US" dirty="0" err="1">
                <a:solidFill>
                  <a:schemeClr val="bg1"/>
                </a:solidFill>
              </a:rPr>
              <a:t>kebiasaan</a:t>
            </a:r>
            <a:r>
              <a:rPr lang="en-US" dirty="0">
                <a:solidFill>
                  <a:schemeClr val="bg1"/>
                </a:solidFill>
              </a:rPr>
              <a:t> user, </a:t>
            </a:r>
            <a:r>
              <a:rPr lang="en-US" dirty="0" err="1">
                <a:solidFill>
                  <a:schemeClr val="bg1"/>
                </a:solidFill>
              </a:rPr>
              <a:t>mencari</a:t>
            </a:r>
            <a:r>
              <a:rPr lang="en-US" dirty="0">
                <a:solidFill>
                  <a:schemeClr val="bg1"/>
                </a:solidFill>
              </a:rPr>
              <a:t> dan </a:t>
            </a:r>
            <a:r>
              <a:rPr lang="en-US" dirty="0" err="1">
                <a:solidFill>
                  <a:schemeClr val="bg1"/>
                </a:solidFill>
              </a:rPr>
              <a:t>menentukan</a:t>
            </a:r>
            <a:r>
              <a:rPr lang="en-US" dirty="0">
                <a:solidFill>
                  <a:schemeClr val="bg1"/>
                </a:solidFill>
              </a:rPr>
              <a:t> </a:t>
            </a:r>
            <a:r>
              <a:rPr lang="en-US" dirty="0" err="1">
                <a:solidFill>
                  <a:schemeClr val="bg1"/>
                </a:solidFill>
              </a:rPr>
              <a:t>solusi</a:t>
            </a:r>
            <a:r>
              <a:rPr lang="en-US" dirty="0">
                <a:solidFill>
                  <a:schemeClr val="bg1"/>
                </a:solidFill>
              </a:rPr>
              <a:t>, dan </a:t>
            </a:r>
            <a:r>
              <a:rPr lang="en-US" dirty="0" err="1">
                <a:solidFill>
                  <a:schemeClr val="bg1"/>
                </a:solidFill>
              </a:rPr>
              <a:t>mulai</a:t>
            </a:r>
            <a:r>
              <a:rPr lang="en-US" dirty="0">
                <a:solidFill>
                  <a:schemeClr val="bg1"/>
                </a:solidFill>
              </a:rPr>
              <a:t> </a:t>
            </a:r>
            <a:r>
              <a:rPr lang="en-US" dirty="0" err="1">
                <a:solidFill>
                  <a:schemeClr val="bg1"/>
                </a:solidFill>
              </a:rPr>
              <a:t>merancang</a:t>
            </a:r>
            <a:r>
              <a:rPr lang="en-US" dirty="0">
                <a:solidFill>
                  <a:schemeClr val="bg1"/>
                </a:solidFill>
              </a:rPr>
              <a:t> </a:t>
            </a:r>
            <a:r>
              <a:rPr lang="en-US" dirty="0" err="1">
                <a:solidFill>
                  <a:schemeClr val="bg1"/>
                </a:solidFill>
              </a:rPr>
              <a:t>desain</a:t>
            </a:r>
            <a:r>
              <a:rPr lang="en-US" dirty="0">
                <a:solidFill>
                  <a:schemeClr val="bg1"/>
                </a:solidFill>
              </a:rPr>
              <a:t> </a:t>
            </a:r>
            <a:r>
              <a:rPr lang="en-US" dirty="0" err="1">
                <a:solidFill>
                  <a:schemeClr val="bg1"/>
                </a:solidFill>
              </a:rPr>
              <a:t>sebagai</a:t>
            </a:r>
            <a:r>
              <a:rPr lang="en-US" dirty="0">
                <a:solidFill>
                  <a:schemeClr val="bg1"/>
                </a:solidFill>
              </a:rPr>
              <a:t> </a:t>
            </a:r>
            <a:r>
              <a:rPr lang="en-US" dirty="0" err="1">
                <a:solidFill>
                  <a:schemeClr val="bg1"/>
                </a:solidFill>
              </a:rPr>
              <a:t>solusi</a:t>
            </a:r>
            <a:r>
              <a:rPr lang="en-US" dirty="0">
                <a:solidFill>
                  <a:schemeClr val="bg1"/>
                </a:solidFill>
              </a:rPr>
              <a:t>. Setelah </a:t>
            </a:r>
            <a:r>
              <a:rPr lang="en-US" dirty="0" err="1">
                <a:solidFill>
                  <a:schemeClr val="bg1"/>
                </a:solidFill>
              </a:rPr>
              <a:t>itu</a:t>
            </a:r>
            <a:r>
              <a:rPr lang="en-US" dirty="0">
                <a:solidFill>
                  <a:schemeClr val="bg1"/>
                </a:solidFill>
              </a:rPr>
              <a:t> </a:t>
            </a:r>
            <a:r>
              <a:rPr lang="en-US" dirty="0" err="1">
                <a:solidFill>
                  <a:schemeClr val="bg1"/>
                </a:solidFill>
              </a:rPr>
              <a:t>dilakukan</a:t>
            </a:r>
            <a:r>
              <a:rPr lang="en-US" dirty="0">
                <a:solidFill>
                  <a:schemeClr val="bg1"/>
                </a:solidFill>
              </a:rPr>
              <a:t> </a:t>
            </a:r>
            <a:r>
              <a:rPr lang="en-US" dirty="0" err="1">
                <a:solidFill>
                  <a:schemeClr val="bg1"/>
                </a:solidFill>
              </a:rPr>
              <a:t>pengujian</a:t>
            </a:r>
            <a:r>
              <a:rPr lang="en-US" dirty="0">
                <a:solidFill>
                  <a:schemeClr val="bg1"/>
                </a:solidFill>
              </a:rPr>
              <a:t> </a:t>
            </a:r>
            <a:r>
              <a:rPr lang="en-US" dirty="0" err="1">
                <a:solidFill>
                  <a:schemeClr val="bg1"/>
                </a:solidFill>
              </a:rPr>
              <a:t>terhadap</a:t>
            </a:r>
            <a:r>
              <a:rPr lang="en-US" dirty="0">
                <a:solidFill>
                  <a:schemeClr val="bg1"/>
                </a:solidFill>
              </a:rPr>
              <a:t> </a:t>
            </a:r>
            <a:r>
              <a:rPr lang="en-US" dirty="0" err="1">
                <a:solidFill>
                  <a:schemeClr val="bg1"/>
                </a:solidFill>
              </a:rPr>
              <a:t>desain</a:t>
            </a:r>
            <a:r>
              <a:rPr lang="en-US" dirty="0">
                <a:solidFill>
                  <a:schemeClr val="bg1"/>
                </a:solidFill>
              </a:rPr>
              <a:t> </a:t>
            </a:r>
            <a:r>
              <a:rPr lang="en-US" dirty="0" err="1">
                <a:solidFill>
                  <a:schemeClr val="bg1"/>
                </a:solidFill>
              </a:rPr>
              <a:t>solusi</a:t>
            </a:r>
            <a:r>
              <a:rPr lang="en-US" dirty="0">
                <a:solidFill>
                  <a:schemeClr val="bg1"/>
                </a:solidFill>
              </a:rPr>
              <a:t> </a:t>
            </a:r>
            <a:r>
              <a:rPr lang="en-US" dirty="0" err="1">
                <a:solidFill>
                  <a:schemeClr val="bg1"/>
                </a:solidFill>
              </a:rPr>
              <a:t>kepada</a:t>
            </a:r>
            <a:r>
              <a:rPr lang="en-US" dirty="0">
                <a:solidFill>
                  <a:schemeClr val="bg1"/>
                </a:solidFill>
              </a:rPr>
              <a:t> user, </a:t>
            </a:r>
            <a:r>
              <a:rPr lang="en-US" dirty="0" err="1">
                <a:solidFill>
                  <a:schemeClr val="bg1"/>
                </a:solidFill>
              </a:rPr>
              <a:t>jika</a:t>
            </a:r>
            <a:r>
              <a:rPr lang="en-US" dirty="0">
                <a:solidFill>
                  <a:schemeClr val="bg1"/>
                </a:solidFill>
              </a:rPr>
              <a:t> user </a:t>
            </a:r>
            <a:r>
              <a:rPr lang="en-US" dirty="0" err="1">
                <a:solidFill>
                  <a:schemeClr val="bg1"/>
                </a:solidFill>
              </a:rPr>
              <a:t>masih</a:t>
            </a:r>
            <a:r>
              <a:rPr lang="en-US" dirty="0">
                <a:solidFill>
                  <a:schemeClr val="bg1"/>
                </a:solidFill>
              </a:rPr>
              <a:t> di rasa </a:t>
            </a:r>
            <a:r>
              <a:rPr lang="en-US" dirty="0" err="1">
                <a:solidFill>
                  <a:schemeClr val="bg1"/>
                </a:solidFill>
              </a:rPr>
              <a:t>kesulitan</a:t>
            </a:r>
            <a:r>
              <a:rPr lang="en-US" dirty="0">
                <a:solidFill>
                  <a:schemeClr val="bg1"/>
                </a:solidFill>
              </a:rPr>
              <a:t> </a:t>
            </a:r>
            <a:r>
              <a:rPr lang="en-US" dirty="0" err="1">
                <a:solidFill>
                  <a:schemeClr val="bg1"/>
                </a:solidFill>
              </a:rPr>
              <a:t>ketika</a:t>
            </a:r>
            <a:r>
              <a:rPr lang="en-US" dirty="0">
                <a:solidFill>
                  <a:schemeClr val="bg1"/>
                </a:solidFill>
              </a:rPr>
              <a:t> </a:t>
            </a:r>
            <a:r>
              <a:rPr lang="en-US" dirty="0" err="1">
                <a:solidFill>
                  <a:schemeClr val="bg1"/>
                </a:solidFill>
              </a:rPr>
              <a:t>memakai</a:t>
            </a:r>
            <a:r>
              <a:rPr lang="en-US" dirty="0">
                <a:solidFill>
                  <a:schemeClr val="bg1"/>
                </a:solidFill>
              </a:rPr>
              <a:t> </a:t>
            </a:r>
            <a:r>
              <a:rPr lang="en-US" dirty="0" err="1">
                <a:solidFill>
                  <a:schemeClr val="bg1"/>
                </a:solidFill>
              </a:rPr>
              <a:t>desain</a:t>
            </a:r>
            <a:r>
              <a:rPr lang="en-US" dirty="0">
                <a:solidFill>
                  <a:schemeClr val="bg1"/>
                </a:solidFill>
              </a:rPr>
              <a:t> </a:t>
            </a:r>
            <a:r>
              <a:rPr lang="en-US" dirty="0" err="1">
                <a:solidFill>
                  <a:schemeClr val="bg1"/>
                </a:solidFill>
              </a:rPr>
              <a:t>solusi</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dilakukan</a:t>
            </a:r>
            <a:r>
              <a:rPr lang="en-US" dirty="0">
                <a:solidFill>
                  <a:schemeClr val="bg1"/>
                </a:solidFill>
              </a:rPr>
              <a:t> </a:t>
            </a:r>
            <a:r>
              <a:rPr lang="en-US" dirty="0" err="1">
                <a:solidFill>
                  <a:schemeClr val="bg1"/>
                </a:solidFill>
              </a:rPr>
              <a:t>perbaikan</a:t>
            </a:r>
            <a:r>
              <a:rPr lang="en-US" dirty="0">
                <a:solidFill>
                  <a:schemeClr val="bg1"/>
                </a:solidFill>
              </a:rPr>
              <a:t>. </a:t>
            </a:r>
            <a:r>
              <a:rPr lang="en-US" dirty="0" err="1">
                <a:solidFill>
                  <a:schemeClr val="bg1"/>
                </a:solidFill>
              </a:rPr>
              <a:t>Namun</a:t>
            </a:r>
            <a:r>
              <a:rPr lang="en-US" dirty="0">
                <a:solidFill>
                  <a:schemeClr val="bg1"/>
                </a:solidFill>
              </a:rPr>
              <a:t> </a:t>
            </a:r>
            <a:r>
              <a:rPr lang="en-US" dirty="0" err="1">
                <a:solidFill>
                  <a:schemeClr val="bg1"/>
                </a:solidFill>
              </a:rPr>
              <a:t>jika</a:t>
            </a:r>
            <a:r>
              <a:rPr lang="en-US" dirty="0">
                <a:solidFill>
                  <a:schemeClr val="bg1"/>
                </a:solidFill>
              </a:rPr>
              <a:t> user </a:t>
            </a:r>
            <a:r>
              <a:rPr lang="en-US" dirty="0" err="1">
                <a:solidFill>
                  <a:schemeClr val="bg1"/>
                </a:solidFill>
              </a:rPr>
              <a:t>sudah</a:t>
            </a:r>
            <a:r>
              <a:rPr lang="en-US" dirty="0">
                <a:solidFill>
                  <a:schemeClr val="bg1"/>
                </a:solidFill>
              </a:rPr>
              <a:t> </a:t>
            </a:r>
            <a:r>
              <a:rPr lang="en-US" dirty="0" err="1">
                <a:solidFill>
                  <a:schemeClr val="bg1"/>
                </a:solidFill>
              </a:rPr>
              <a:t>berhasil</a:t>
            </a:r>
            <a:r>
              <a:rPr lang="en-US" dirty="0">
                <a:solidFill>
                  <a:schemeClr val="bg1"/>
                </a:solidFill>
              </a:rPr>
              <a:t> dan </a:t>
            </a:r>
            <a:r>
              <a:rPr lang="en-US" dirty="0" err="1">
                <a:solidFill>
                  <a:schemeClr val="bg1"/>
                </a:solidFill>
              </a:rPr>
              <a:t>tidak</a:t>
            </a:r>
            <a:r>
              <a:rPr lang="en-US" dirty="0">
                <a:solidFill>
                  <a:schemeClr val="bg1"/>
                </a:solidFill>
              </a:rPr>
              <a:t> </a:t>
            </a:r>
            <a:r>
              <a:rPr lang="en-US" dirty="0" err="1">
                <a:solidFill>
                  <a:schemeClr val="bg1"/>
                </a:solidFill>
              </a:rPr>
              <a:t>menghadapi</a:t>
            </a:r>
            <a:r>
              <a:rPr lang="en-US" dirty="0">
                <a:solidFill>
                  <a:schemeClr val="bg1"/>
                </a:solidFill>
              </a:rPr>
              <a:t> </a:t>
            </a:r>
            <a:r>
              <a:rPr lang="en-US" dirty="0" err="1">
                <a:solidFill>
                  <a:schemeClr val="bg1"/>
                </a:solidFill>
              </a:rPr>
              <a:t>kesulitan</a:t>
            </a:r>
            <a:r>
              <a:rPr lang="en-US" dirty="0">
                <a:solidFill>
                  <a:schemeClr val="bg1"/>
                </a:solidFill>
              </a:rPr>
              <a:t> </a:t>
            </a:r>
            <a:r>
              <a:rPr lang="en-US" dirty="0" err="1">
                <a:solidFill>
                  <a:schemeClr val="bg1"/>
                </a:solidFill>
              </a:rPr>
              <a:t>apapun</a:t>
            </a:r>
            <a:r>
              <a:rPr lang="en-US" dirty="0">
                <a:solidFill>
                  <a:schemeClr val="bg1"/>
                </a:solidFill>
              </a:rPr>
              <a:t>, </a:t>
            </a:r>
            <a:r>
              <a:rPr lang="en-US" dirty="0" err="1">
                <a:solidFill>
                  <a:schemeClr val="bg1"/>
                </a:solidFill>
              </a:rPr>
              <a:t>maka</a:t>
            </a:r>
            <a:r>
              <a:rPr lang="en-US" dirty="0">
                <a:solidFill>
                  <a:schemeClr val="bg1"/>
                </a:solidFill>
              </a:rPr>
              <a:t> </a:t>
            </a:r>
            <a:r>
              <a:rPr lang="en-US" dirty="0" err="1">
                <a:solidFill>
                  <a:schemeClr val="bg1"/>
                </a:solidFill>
              </a:rPr>
              <a:t>dibuatlah</a:t>
            </a:r>
            <a:r>
              <a:rPr lang="en-US" dirty="0">
                <a:solidFill>
                  <a:schemeClr val="bg1"/>
                </a:solidFill>
              </a:rPr>
              <a:t> </a:t>
            </a:r>
            <a:r>
              <a:rPr lang="en-US" dirty="0" err="1">
                <a:solidFill>
                  <a:schemeClr val="bg1"/>
                </a:solidFill>
              </a:rPr>
              <a:t>sebuah</a:t>
            </a:r>
            <a:r>
              <a:rPr lang="en-US" dirty="0">
                <a:solidFill>
                  <a:schemeClr val="bg1"/>
                </a:solidFill>
              </a:rPr>
              <a:t> </a:t>
            </a:r>
            <a:r>
              <a:rPr lang="en-US" dirty="0" err="1">
                <a:solidFill>
                  <a:schemeClr val="bg1"/>
                </a:solidFill>
              </a:rPr>
              <a:t>kesimpulan</a:t>
            </a:r>
            <a:r>
              <a:rPr lang="en-US" dirty="0">
                <a:solidFill>
                  <a:schemeClr val="bg1"/>
                </a:solidFill>
              </a:rPr>
              <a:t> dan saran </a:t>
            </a:r>
            <a:r>
              <a:rPr lang="en-US" dirty="0" err="1">
                <a:solidFill>
                  <a:schemeClr val="bg1"/>
                </a:solidFill>
              </a:rPr>
              <a:t>untuk</a:t>
            </a:r>
            <a:r>
              <a:rPr lang="en-US" dirty="0">
                <a:solidFill>
                  <a:schemeClr val="bg1"/>
                </a:solidFill>
              </a:rPr>
              <a:t> proses </a:t>
            </a:r>
            <a:r>
              <a:rPr lang="en-US" dirty="0" err="1">
                <a:solidFill>
                  <a:schemeClr val="bg1"/>
                </a:solidFill>
              </a:rPr>
              <a:t>pengembangan</a:t>
            </a:r>
            <a:r>
              <a:rPr lang="en-US" dirty="0">
                <a:solidFill>
                  <a:schemeClr val="bg1"/>
                </a:solidFill>
              </a:rPr>
              <a:t> </a:t>
            </a:r>
            <a:r>
              <a:rPr lang="en-US" dirty="0" err="1">
                <a:solidFill>
                  <a:schemeClr val="bg1"/>
                </a:solidFill>
              </a:rPr>
              <a:t>serta</a:t>
            </a:r>
            <a:r>
              <a:rPr lang="en-US" dirty="0">
                <a:solidFill>
                  <a:schemeClr val="bg1"/>
                </a:solidFill>
              </a:rPr>
              <a:t> </a:t>
            </a:r>
            <a:r>
              <a:rPr lang="en-US" dirty="0" err="1">
                <a:solidFill>
                  <a:schemeClr val="bg1"/>
                </a:solidFill>
              </a:rPr>
              <a:t>perbaikan</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penelitian</a:t>
            </a:r>
            <a:r>
              <a:rPr lang="en-US" dirty="0">
                <a:solidFill>
                  <a:schemeClr val="bg1"/>
                </a:solidFill>
              </a:rPr>
              <a:t> </a:t>
            </a:r>
            <a:r>
              <a:rPr lang="en-US" dirty="0" err="1">
                <a:solidFill>
                  <a:schemeClr val="bg1"/>
                </a:solidFill>
              </a:rPr>
              <a:t>ini</a:t>
            </a:r>
            <a:r>
              <a:rPr lang="en-US" dirty="0">
                <a:solidFill>
                  <a:schemeClr val="bg1"/>
                </a:solidFill>
              </a:rPr>
              <a:t>.</a:t>
            </a:r>
          </a:p>
        </p:txBody>
      </p:sp>
      <p:pic>
        <p:nvPicPr>
          <p:cNvPr id="8" name="image2.jpeg">
            <a:extLst>
              <a:ext uri="{FF2B5EF4-FFF2-40B4-BE49-F238E27FC236}">
                <a16:creationId xmlns:a16="http://schemas.microsoft.com/office/drawing/2014/main" id="{57564BA6-9813-468D-BCC9-97F7A74960D1}"/>
              </a:ext>
            </a:extLst>
          </p:cNvPr>
          <p:cNvPicPr/>
          <p:nvPr/>
        </p:nvPicPr>
        <p:blipFill>
          <a:blip r:embed="rId2" cstate="print"/>
          <a:stretch>
            <a:fillRect/>
          </a:stretch>
        </p:blipFill>
        <p:spPr>
          <a:xfrm>
            <a:off x="11648900" y="1699751"/>
            <a:ext cx="3953361" cy="6887498"/>
          </a:xfrm>
          <a:prstGeom prst="rect">
            <a:avLst/>
          </a:prstGeom>
        </p:spPr>
      </p:pic>
      <p:sp>
        <p:nvSpPr>
          <p:cNvPr id="9" name="Text Placeholder 4">
            <a:extLst>
              <a:ext uri="{FF2B5EF4-FFF2-40B4-BE49-F238E27FC236}">
                <a16:creationId xmlns:a16="http://schemas.microsoft.com/office/drawing/2014/main" id="{E9664948-E91F-44F1-9F2A-006ABFF087D0}"/>
              </a:ext>
            </a:extLst>
          </p:cNvPr>
          <p:cNvSpPr txBox="1">
            <a:spLocks/>
          </p:cNvSpPr>
          <p:nvPr/>
        </p:nvSpPr>
        <p:spPr>
          <a:xfrm>
            <a:off x="671169" y="1237634"/>
            <a:ext cx="7273296" cy="924233"/>
          </a:xfrm>
          <a:prstGeom prst="rect">
            <a:avLst/>
          </a:prstGeom>
        </p:spPr>
        <p:txBody>
          <a:bodyPr vert="horz" lIns="163275" tIns="81638" rIns="163275" bIns="81638" rtlCol="0" anchor="ctr">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0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just"/>
            <a:r>
              <a:rPr lang="en-US" sz="3200" b="1" dirty="0" err="1">
                <a:solidFill>
                  <a:schemeClr val="bg1"/>
                </a:solidFill>
              </a:rPr>
              <a:t>Metode</a:t>
            </a:r>
            <a:r>
              <a:rPr lang="en-US" sz="3200" b="1" dirty="0">
                <a:solidFill>
                  <a:schemeClr val="bg1"/>
                </a:solidFill>
              </a:rPr>
              <a:t> </a:t>
            </a:r>
            <a:r>
              <a:rPr lang="en-US" sz="3200" b="1" dirty="0" err="1">
                <a:solidFill>
                  <a:schemeClr val="bg1"/>
                </a:solidFill>
              </a:rPr>
              <a:t>Penelitian</a:t>
            </a:r>
            <a:endParaRPr lang="en-US" sz="3200" b="1" dirty="0">
              <a:solidFill>
                <a:schemeClr val="bg1"/>
              </a:solidFill>
            </a:endParaRPr>
          </a:p>
        </p:txBody>
      </p:sp>
      <p:sp>
        <p:nvSpPr>
          <p:cNvPr id="10" name="Text Placeholder 4">
            <a:extLst>
              <a:ext uri="{FF2B5EF4-FFF2-40B4-BE49-F238E27FC236}">
                <a16:creationId xmlns:a16="http://schemas.microsoft.com/office/drawing/2014/main" id="{887C01FD-AC3D-4BB9-A8A6-B955AF7339F3}"/>
              </a:ext>
            </a:extLst>
          </p:cNvPr>
          <p:cNvSpPr txBox="1">
            <a:spLocks/>
          </p:cNvSpPr>
          <p:nvPr/>
        </p:nvSpPr>
        <p:spPr>
          <a:xfrm>
            <a:off x="11965613" y="570271"/>
            <a:ext cx="3520193" cy="924233"/>
          </a:xfrm>
          <a:prstGeom prst="rect">
            <a:avLst/>
          </a:prstGeom>
        </p:spPr>
        <p:txBody>
          <a:bodyPr vert="horz" lIns="163275" tIns="81638" rIns="163275" bIns="81638" rtlCol="0" anchor="ctr">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0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a:r>
              <a:rPr lang="en-US" sz="3200" b="1" dirty="0">
                <a:solidFill>
                  <a:schemeClr val="tx1"/>
                </a:solidFill>
              </a:rPr>
              <a:t>Diagram </a:t>
            </a:r>
            <a:r>
              <a:rPr lang="en-US" sz="3200" b="1" dirty="0" err="1">
                <a:solidFill>
                  <a:schemeClr val="tx1"/>
                </a:solidFill>
              </a:rPr>
              <a:t>Alir</a:t>
            </a:r>
            <a:endParaRPr lang="en-US" sz="3200" b="1" dirty="0">
              <a:solidFill>
                <a:schemeClr val="tx1"/>
              </a:solidFill>
            </a:endParaRPr>
          </a:p>
        </p:txBody>
      </p:sp>
    </p:spTree>
    <p:extLst>
      <p:ext uri="{BB962C8B-B14F-4D97-AF65-F5344CB8AC3E}">
        <p14:creationId xmlns:p14="http://schemas.microsoft.com/office/powerpoint/2010/main" val="1693948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519AFA-D648-40BB-A629-036BC0B70B8B}"/>
              </a:ext>
            </a:extLst>
          </p:cNvPr>
          <p:cNvSpPr>
            <a:spLocks noGrp="1"/>
          </p:cNvSpPr>
          <p:nvPr>
            <p:ph type="sldNum" sz="quarter" idx="11"/>
          </p:nvPr>
        </p:nvSpPr>
        <p:spPr/>
        <p:txBody>
          <a:bodyPr/>
          <a:lstStyle/>
          <a:p>
            <a:fld id="{E6459DFB-86F3-43FA-8567-2EA6E426AE90}" type="slidenum">
              <a:rPr lang="ja-JP" altLang="en-US" smtClean="0"/>
              <a:pPr/>
              <a:t>9</a:t>
            </a:fld>
            <a:endParaRPr lang="ja-JP" altLang="en-US"/>
          </a:p>
        </p:txBody>
      </p:sp>
      <p:sp>
        <p:nvSpPr>
          <p:cNvPr id="5" name="Text Placeholder 4">
            <a:extLst>
              <a:ext uri="{FF2B5EF4-FFF2-40B4-BE49-F238E27FC236}">
                <a16:creationId xmlns:a16="http://schemas.microsoft.com/office/drawing/2014/main" id="{DBF243D1-E711-4F7C-9805-B6254211C64C}"/>
              </a:ext>
            </a:extLst>
          </p:cNvPr>
          <p:cNvSpPr>
            <a:spLocks noGrp="1"/>
          </p:cNvSpPr>
          <p:nvPr>
            <p:ph type="body" sz="quarter" idx="24"/>
          </p:nvPr>
        </p:nvSpPr>
        <p:spPr>
          <a:xfrm>
            <a:off x="671169" y="1076632"/>
            <a:ext cx="7996244" cy="8356156"/>
          </a:xfrm>
        </p:spPr>
        <p:txBody>
          <a:bodyPr/>
          <a:lstStyle/>
          <a:p>
            <a:pPr algn="just">
              <a:lnSpc>
                <a:spcPct val="150000"/>
              </a:lnSpc>
            </a:pPr>
            <a:r>
              <a:rPr lang="id-ID" dirty="0">
                <a:solidFill>
                  <a:schemeClr val="bg1"/>
                </a:solidFill>
              </a:rPr>
              <a:t>Pada flowchart dijelaskan bagaimana jalanya proses pada website ketika digunakan oleh user, alur prosesnya mulai ketika user membuka website lalu user memilih fitur yang dicari untuk mendapatkan informasi tentang kantor setelah user memilih fitur menunya user bisa langsung mendapatkan informasi yang diinginkan.</a:t>
            </a:r>
            <a:endParaRPr lang="en-US" dirty="0">
              <a:solidFill>
                <a:schemeClr val="bg1"/>
              </a:solidFill>
            </a:endParaRPr>
          </a:p>
        </p:txBody>
      </p:sp>
      <p:sp>
        <p:nvSpPr>
          <p:cNvPr id="9" name="Text Placeholder 4">
            <a:extLst>
              <a:ext uri="{FF2B5EF4-FFF2-40B4-BE49-F238E27FC236}">
                <a16:creationId xmlns:a16="http://schemas.microsoft.com/office/drawing/2014/main" id="{E9664948-E91F-44F1-9F2A-006ABFF087D0}"/>
              </a:ext>
            </a:extLst>
          </p:cNvPr>
          <p:cNvSpPr txBox="1">
            <a:spLocks/>
          </p:cNvSpPr>
          <p:nvPr/>
        </p:nvSpPr>
        <p:spPr>
          <a:xfrm>
            <a:off x="671169" y="1237634"/>
            <a:ext cx="7273296" cy="924233"/>
          </a:xfrm>
          <a:prstGeom prst="rect">
            <a:avLst/>
          </a:prstGeom>
        </p:spPr>
        <p:txBody>
          <a:bodyPr vert="horz" lIns="163275" tIns="81638" rIns="163275" bIns="81638" rtlCol="0" anchor="ctr">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0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just"/>
            <a:r>
              <a:rPr lang="en-US" sz="3200" b="1" dirty="0" err="1">
                <a:solidFill>
                  <a:schemeClr val="bg1"/>
                </a:solidFill>
              </a:rPr>
              <a:t>Perancangan</a:t>
            </a:r>
            <a:r>
              <a:rPr lang="en-US" sz="3200" b="1" dirty="0">
                <a:solidFill>
                  <a:schemeClr val="bg1"/>
                </a:solidFill>
              </a:rPr>
              <a:t> </a:t>
            </a:r>
            <a:r>
              <a:rPr lang="en-US" sz="3200" b="1" dirty="0" err="1">
                <a:solidFill>
                  <a:schemeClr val="bg1"/>
                </a:solidFill>
              </a:rPr>
              <a:t>sistem</a:t>
            </a:r>
            <a:endParaRPr lang="en-US" sz="3200" b="1" dirty="0">
              <a:solidFill>
                <a:schemeClr val="bg1"/>
              </a:solidFill>
            </a:endParaRPr>
          </a:p>
        </p:txBody>
      </p:sp>
      <p:sp>
        <p:nvSpPr>
          <p:cNvPr id="10" name="Text Placeholder 4">
            <a:extLst>
              <a:ext uri="{FF2B5EF4-FFF2-40B4-BE49-F238E27FC236}">
                <a16:creationId xmlns:a16="http://schemas.microsoft.com/office/drawing/2014/main" id="{887C01FD-AC3D-4BB9-A8A6-B955AF7339F3}"/>
              </a:ext>
            </a:extLst>
          </p:cNvPr>
          <p:cNvSpPr txBox="1">
            <a:spLocks/>
          </p:cNvSpPr>
          <p:nvPr/>
        </p:nvSpPr>
        <p:spPr>
          <a:xfrm>
            <a:off x="10876883" y="313401"/>
            <a:ext cx="5536263" cy="924233"/>
          </a:xfrm>
          <a:prstGeom prst="rect">
            <a:avLst/>
          </a:prstGeom>
        </p:spPr>
        <p:txBody>
          <a:bodyPr vert="horz" lIns="163275" tIns="81638" rIns="163275" bIns="81638" rtlCol="0" anchor="ctr">
            <a:noAutofit/>
          </a:bodyPr>
          <a:lstStyle>
            <a:lvl1pPr marL="0" indent="0" algn="l" defTabSz="1632753" rtl="0" eaLnBrk="1" latinLnBrk="0" hangingPunct="1">
              <a:lnSpc>
                <a:spcPct val="120000"/>
              </a:lnSpc>
              <a:spcBef>
                <a:spcPts val="1200"/>
              </a:spcBef>
              <a:buFont typeface="Arial" panose="020B0604020202020204" pitchFamily="34" charset="0"/>
              <a:buNone/>
              <a:defRPr kumimoji="1" sz="2000" i="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a:r>
              <a:rPr lang="en-US" sz="3200" b="1" dirty="0">
                <a:solidFill>
                  <a:schemeClr val="tx1"/>
                </a:solidFill>
              </a:rPr>
              <a:t>Flowchart proses</a:t>
            </a: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0295375" y="1237634"/>
            <a:ext cx="6117771" cy="8468998"/>
          </a:xfrm>
          <a:prstGeom prst="rect">
            <a:avLst/>
          </a:prstGeom>
        </p:spPr>
      </p:pic>
    </p:spTree>
    <p:extLst>
      <p:ext uri="{BB962C8B-B14F-4D97-AF65-F5344CB8AC3E}">
        <p14:creationId xmlns:p14="http://schemas.microsoft.com/office/powerpoint/2010/main" val="1000632300"/>
      </p:ext>
    </p:extLst>
  </p:cSld>
  <p:clrMapOvr>
    <a:masterClrMapping/>
  </p:clrMapOvr>
</p:sld>
</file>

<file path=ppt/theme/theme1.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Vega - Footer Onl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16099</TotalTime>
  <Words>1505</Words>
  <Application>Microsoft Office PowerPoint</Application>
  <PresentationFormat>Custom</PresentationFormat>
  <Paragraphs>100</Paragraphs>
  <Slides>23</Slides>
  <Notes>3</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vt:i4>
      </vt:variant>
    </vt:vector>
  </HeadingPairs>
  <TitlesOfParts>
    <vt:vector size="36" baseType="lpstr">
      <vt:lpstr>Arial</vt:lpstr>
      <vt:lpstr>Calibri</vt:lpstr>
      <vt:lpstr>Open Sans</vt:lpstr>
      <vt:lpstr>Open Sans Light</vt:lpstr>
      <vt:lpstr>Open Sans Semibold</vt:lpstr>
      <vt:lpstr>Route 159 Bold</vt:lpstr>
      <vt:lpstr>Route 159 Light</vt:lpstr>
      <vt:lpstr>Route 159 SemiBold</vt:lpstr>
      <vt:lpstr>Route 159 UltraLight</vt:lpstr>
      <vt:lpstr>Wingdings</vt:lpstr>
      <vt:lpstr>Vega - Header</vt:lpstr>
      <vt:lpstr>Vega - Footer Only</vt:lpstr>
      <vt:lpstr>Vega - Free</vt:lpstr>
      <vt:lpstr>PowerPoint Presentation</vt:lpstr>
      <vt:lpstr>Anggota Kelompok</vt:lpstr>
      <vt:lpstr>Pendahuluan</vt:lpstr>
      <vt:lpstr>User interface</vt:lpstr>
      <vt:lpstr>Digital marketplace</vt:lpstr>
      <vt:lpstr>Promosi digital</vt:lpstr>
      <vt:lpstr>Ukm dan tour travel</vt:lpstr>
      <vt:lpstr>PowerPoint Presentation</vt:lpstr>
      <vt:lpstr>PowerPoint Presentation</vt:lpstr>
      <vt:lpstr>Tahapan Perancangan</vt:lpstr>
      <vt:lpstr>Tahapan Perancangan</vt:lpstr>
      <vt:lpstr>PowerPoint Presentation</vt:lpstr>
      <vt:lpstr>PowerPoint Presentation</vt:lpstr>
      <vt:lpstr>Tampilan UI</vt:lpstr>
      <vt:lpstr>Halaman Home</vt:lpstr>
      <vt:lpstr>Halaman Detail</vt:lpstr>
      <vt:lpstr>Halaman Checkout</vt:lpstr>
      <vt:lpstr>Halaman Sukses Checkout</vt:lpstr>
      <vt:lpstr>Skema Warna dan Font</vt:lpstr>
      <vt:lpstr>Prototype Website</vt:lpstr>
      <vt:lpstr>Video Prototype</vt:lpstr>
      <vt:lpstr>kesimpulan</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Arsalam Launu</cp:lastModifiedBy>
  <cp:revision>381</cp:revision>
  <dcterms:created xsi:type="dcterms:W3CDTF">2015-09-05T11:42:45Z</dcterms:created>
  <dcterms:modified xsi:type="dcterms:W3CDTF">2021-01-01T23:43:03Z</dcterms:modified>
</cp:coreProperties>
</file>